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657" r:id="rId1"/>
    <p:sldMasterId id="2147484669" r:id="rId2"/>
  </p:sldMasterIdLst>
  <p:notesMasterIdLst>
    <p:notesMasterId r:id="rId45"/>
  </p:notesMasterIdLst>
  <p:handoutMasterIdLst>
    <p:handoutMasterId r:id="rId46"/>
  </p:handoutMasterIdLst>
  <p:sldIdLst>
    <p:sldId id="487" r:id="rId3"/>
    <p:sldId id="430" r:id="rId4"/>
    <p:sldId id="431" r:id="rId5"/>
    <p:sldId id="432" r:id="rId6"/>
    <p:sldId id="433" r:id="rId7"/>
    <p:sldId id="478" r:id="rId8"/>
    <p:sldId id="434" r:id="rId9"/>
    <p:sldId id="468" r:id="rId10"/>
    <p:sldId id="465" r:id="rId11"/>
    <p:sldId id="438" r:id="rId12"/>
    <p:sldId id="439" r:id="rId13"/>
    <p:sldId id="471" r:id="rId14"/>
    <p:sldId id="443" r:id="rId15"/>
    <p:sldId id="444" r:id="rId16"/>
    <p:sldId id="472" r:id="rId17"/>
    <p:sldId id="445" r:id="rId18"/>
    <p:sldId id="480" r:id="rId19"/>
    <p:sldId id="446" r:id="rId20"/>
    <p:sldId id="447" r:id="rId21"/>
    <p:sldId id="448" r:id="rId22"/>
    <p:sldId id="449" r:id="rId23"/>
    <p:sldId id="450" r:id="rId24"/>
    <p:sldId id="451" r:id="rId25"/>
    <p:sldId id="452" r:id="rId26"/>
    <p:sldId id="473" r:id="rId27"/>
    <p:sldId id="453" r:id="rId28"/>
    <p:sldId id="454" r:id="rId29"/>
    <p:sldId id="455" r:id="rId30"/>
    <p:sldId id="456" r:id="rId31"/>
    <p:sldId id="457" r:id="rId32"/>
    <p:sldId id="458" r:id="rId33"/>
    <p:sldId id="459" r:id="rId34"/>
    <p:sldId id="474" r:id="rId35"/>
    <p:sldId id="460" r:id="rId36"/>
    <p:sldId id="475" r:id="rId37"/>
    <p:sldId id="461" r:id="rId38"/>
    <p:sldId id="476" r:id="rId39"/>
    <p:sldId id="481" r:id="rId40"/>
    <p:sldId id="467" r:id="rId41"/>
    <p:sldId id="485" r:id="rId42"/>
    <p:sldId id="486" r:id="rId43"/>
    <p:sldId id="464" r:id="rId44"/>
  </p:sldIdLst>
  <p:sldSz cx="9144000" cy="5143500" type="screen16x9"/>
  <p:notesSz cx="6858000" cy="9144000"/>
  <p:defaultTextStyle>
    <a:defPPr>
      <a:defRPr lang="zh-CN"/>
    </a:defPPr>
    <a:lvl1pPr algn="l" rtl="0" fontAlgn="base">
      <a:spcBef>
        <a:spcPct val="0"/>
      </a:spcBef>
      <a:spcAft>
        <a:spcPct val="0"/>
      </a:spcAft>
      <a:defRPr kumimoji="1" sz="2000" kern="1200">
        <a:solidFill>
          <a:schemeClr val="tx1"/>
        </a:solidFill>
        <a:latin typeface="宋体" pitchFamily="2" charset="-122"/>
        <a:ea typeface="宋体" pitchFamily="2" charset="-122"/>
        <a:cs typeface="+mn-cs"/>
      </a:defRPr>
    </a:lvl1pPr>
    <a:lvl2pPr marL="457170" algn="l" rtl="0" fontAlgn="base">
      <a:spcBef>
        <a:spcPct val="0"/>
      </a:spcBef>
      <a:spcAft>
        <a:spcPct val="0"/>
      </a:spcAft>
      <a:defRPr kumimoji="1" sz="2000" kern="1200">
        <a:solidFill>
          <a:schemeClr val="tx1"/>
        </a:solidFill>
        <a:latin typeface="宋体" pitchFamily="2" charset="-122"/>
        <a:ea typeface="宋体" pitchFamily="2" charset="-122"/>
        <a:cs typeface="+mn-cs"/>
      </a:defRPr>
    </a:lvl2pPr>
    <a:lvl3pPr marL="914339" algn="l" rtl="0" fontAlgn="base">
      <a:spcBef>
        <a:spcPct val="0"/>
      </a:spcBef>
      <a:spcAft>
        <a:spcPct val="0"/>
      </a:spcAft>
      <a:defRPr kumimoji="1" sz="2000" kern="1200">
        <a:solidFill>
          <a:schemeClr val="tx1"/>
        </a:solidFill>
        <a:latin typeface="宋体" pitchFamily="2" charset="-122"/>
        <a:ea typeface="宋体" pitchFamily="2" charset="-122"/>
        <a:cs typeface="+mn-cs"/>
      </a:defRPr>
    </a:lvl3pPr>
    <a:lvl4pPr marL="1371509" algn="l" rtl="0" fontAlgn="base">
      <a:spcBef>
        <a:spcPct val="0"/>
      </a:spcBef>
      <a:spcAft>
        <a:spcPct val="0"/>
      </a:spcAft>
      <a:defRPr kumimoji="1" sz="2000" kern="1200">
        <a:solidFill>
          <a:schemeClr val="tx1"/>
        </a:solidFill>
        <a:latin typeface="宋体" pitchFamily="2" charset="-122"/>
        <a:ea typeface="宋体" pitchFamily="2" charset="-122"/>
        <a:cs typeface="+mn-cs"/>
      </a:defRPr>
    </a:lvl4pPr>
    <a:lvl5pPr marL="1828678" algn="l" rtl="0" fontAlgn="base">
      <a:spcBef>
        <a:spcPct val="0"/>
      </a:spcBef>
      <a:spcAft>
        <a:spcPct val="0"/>
      </a:spcAft>
      <a:defRPr kumimoji="1" sz="2000" kern="1200">
        <a:solidFill>
          <a:schemeClr val="tx1"/>
        </a:solidFill>
        <a:latin typeface="宋体" pitchFamily="2" charset="-122"/>
        <a:ea typeface="宋体" pitchFamily="2" charset="-122"/>
        <a:cs typeface="+mn-cs"/>
      </a:defRPr>
    </a:lvl5pPr>
    <a:lvl6pPr marL="2285848" algn="l" defTabSz="914339" rtl="0" eaLnBrk="1" latinLnBrk="0" hangingPunct="1">
      <a:defRPr kumimoji="1" sz="2000" kern="1200">
        <a:solidFill>
          <a:schemeClr val="tx1"/>
        </a:solidFill>
        <a:latin typeface="宋体" pitchFamily="2" charset="-122"/>
        <a:ea typeface="宋体" pitchFamily="2" charset="-122"/>
        <a:cs typeface="+mn-cs"/>
      </a:defRPr>
    </a:lvl6pPr>
    <a:lvl7pPr marL="2743017" algn="l" defTabSz="914339" rtl="0" eaLnBrk="1" latinLnBrk="0" hangingPunct="1">
      <a:defRPr kumimoji="1" sz="2000" kern="1200">
        <a:solidFill>
          <a:schemeClr val="tx1"/>
        </a:solidFill>
        <a:latin typeface="宋体" pitchFamily="2" charset="-122"/>
        <a:ea typeface="宋体" pitchFamily="2" charset="-122"/>
        <a:cs typeface="+mn-cs"/>
      </a:defRPr>
    </a:lvl7pPr>
    <a:lvl8pPr marL="3200186" algn="l" defTabSz="914339" rtl="0" eaLnBrk="1" latinLnBrk="0" hangingPunct="1">
      <a:defRPr kumimoji="1" sz="2000" kern="1200">
        <a:solidFill>
          <a:schemeClr val="tx1"/>
        </a:solidFill>
        <a:latin typeface="宋体" pitchFamily="2" charset="-122"/>
        <a:ea typeface="宋体" pitchFamily="2" charset="-122"/>
        <a:cs typeface="+mn-cs"/>
      </a:defRPr>
    </a:lvl8pPr>
    <a:lvl9pPr marL="3657356" algn="l" defTabSz="914339" rtl="0" eaLnBrk="1" latinLnBrk="0" hangingPunct="1">
      <a:defRPr kumimoji="1" sz="2000" kern="1200">
        <a:solidFill>
          <a:schemeClr val="tx1"/>
        </a:solidFill>
        <a:latin typeface="宋体" pitchFamily="2" charset="-122"/>
        <a:ea typeface="宋体" pitchFamily="2" charset="-122"/>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13AE67"/>
    <a:srgbClr val="12A9D9"/>
    <a:srgbClr val="FF3300"/>
    <a:srgbClr val="C47500"/>
    <a:srgbClr val="00478A"/>
    <a:srgbClr val="F98301"/>
    <a:srgbClr val="41D8FF"/>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5BE263C-DBD7-4A20-BB59-AAB30ACAA65A}" styleName="中度样式 3 - 强调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8603FDC-E32A-4AB5-989C-0864C3EAD2B8}" styleName="主题样式 2 - 强调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主题样式 2 - 强调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主题样式 2 - 强调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主题样式 2 - 强调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202B0CA-FC54-4496-8BCA-5EF66A818D29}" styleName="深色样式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2DE63D5-997A-4646-A377-4702673A728D}" styleName="浅色样式 2 - 强调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4B1156A-380E-4F78-BDF5-A606A8083BF9}" styleName="中度样式 4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6" autoAdjust="0"/>
    <p:restoredTop sz="96501" autoAdjust="0"/>
  </p:normalViewPr>
  <p:slideViewPr>
    <p:cSldViewPr>
      <p:cViewPr>
        <p:scale>
          <a:sx n="90" d="100"/>
          <a:sy n="90" d="100"/>
        </p:scale>
        <p:origin x="-804" y="-120"/>
      </p:cViewPr>
      <p:guideLst>
        <p:guide orient="horz" pos="1620"/>
        <p:guide pos="2880"/>
      </p:guideLst>
    </p:cSldViewPr>
  </p:slideViewPr>
  <p:outlineViewPr>
    <p:cViewPr>
      <p:scale>
        <a:sx n="33" d="100"/>
        <a:sy n="33" d="100"/>
      </p:scale>
      <p:origin x="0" y="51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8" d="100"/>
          <a:sy n="48" d="100"/>
        </p:scale>
        <p:origin x="-1661" y="-6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60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kumimoji="0" sz="1200">
                <a:effectLst/>
                <a:latin typeface="Arial" charset="0"/>
                <a:ea typeface="宋体" pitchFamily="2" charset="-122"/>
              </a:defRPr>
            </a:lvl1pPr>
          </a:lstStyle>
          <a:p>
            <a:pPr>
              <a:defRPr/>
            </a:pPr>
            <a:endParaRPr lang="en-US" altLang="zh-CN"/>
          </a:p>
        </p:txBody>
      </p:sp>
      <p:sp>
        <p:nvSpPr>
          <p:cNvPr id="21606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kumimoji="0" sz="1200">
                <a:effectLst/>
                <a:latin typeface="Arial" charset="0"/>
                <a:ea typeface="宋体" pitchFamily="2" charset="-122"/>
              </a:defRPr>
            </a:lvl1pPr>
          </a:lstStyle>
          <a:p>
            <a:pPr>
              <a:defRPr/>
            </a:pPr>
            <a:endParaRPr lang="en-US" altLang="zh-CN"/>
          </a:p>
        </p:txBody>
      </p:sp>
      <p:sp>
        <p:nvSpPr>
          <p:cNvPr id="21606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kumimoji="0" sz="1200">
                <a:effectLst/>
                <a:latin typeface="Arial" charset="0"/>
                <a:ea typeface="宋体" pitchFamily="2" charset="-122"/>
              </a:defRPr>
            </a:lvl1pPr>
          </a:lstStyle>
          <a:p>
            <a:pPr>
              <a:defRPr/>
            </a:pPr>
            <a:endParaRPr lang="en-US" altLang="zh-CN"/>
          </a:p>
        </p:txBody>
      </p:sp>
      <p:sp>
        <p:nvSpPr>
          <p:cNvPr id="21606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smtClean="0">
                <a:latin typeface="Arial" pitchFamily="34" charset="0"/>
              </a:defRPr>
            </a:lvl1pPr>
          </a:lstStyle>
          <a:p>
            <a:pPr>
              <a:defRPr/>
            </a:pPr>
            <a:fld id="{F546EC33-7946-4AE1-BCC7-049363143445}" type="slidenum">
              <a:rPr lang="en-US" altLang="zh-CN"/>
              <a:pPr>
                <a:defRPr/>
              </a:pPr>
              <a:t>‹#›</a:t>
            </a:fld>
            <a:endParaRPr lang="en-US" altLang="zh-CN"/>
          </a:p>
        </p:txBody>
      </p:sp>
    </p:spTree>
    <p:extLst>
      <p:ext uri="{BB962C8B-B14F-4D97-AF65-F5344CB8AC3E}">
        <p14:creationId xmlns:p14="http://schemas.microsoft.com/office/powerpoint/2010/main" val="12354473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kumimoji="0" sz="1200">
                <a:effectLst/>
                <a:latin typeface="Arial" charset="0"/>
                <a:ea typeface="宋体" pitchFamily="2" charset="-122"/>
              </a:defRPr>
            </a:lvl1pPr>
          </a:lstStyle>
          <a:p>
            <a:pPr>
              <a:defRPr/>
            </a:pPr>
            <a:endParaRPr lang="en-US" altLang="zh-CN"/>
          </a:p>
        </p:txBody>
      </p:sp>
      <p:sp>
        <p:nvSpPr>
          <p:cNvPr id="276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kumimoji="0" sz="1200">
                <a:effectLst/>
                <a:latin typeface="Arial" charset="0"/>
                <a:ea typeface="宋体" pitchFamily="2" charset="-122"/>
              </a:defRPr>
            </a:lvl1pPr>
          </a:lstStyle>
          <a:p>
            <a:pPr>
              <a:defRPr/>
            </a:pPr>
            <a:endParaRPr lang="en-US" altLang="zh-CN"/>
          </a:p>
        </p:txBody>
      </p:sp>
      <p:sp>
        <p:nvSpPr>
          <p:cNvPr id="307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76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kumimoji="0" sz="1200">
                <a:effectLst/>
                <a:latin typeface="Arial" charset="0"/>
                <a:ea typeface="宋体" pitchFamily="2" charset="-122"/>
              </a:defRPr>
            </a:lvl1pPr>
          </a:lstStyle>
          <a:p>
            <a:pPr>
              <a:defRPr/>
            </a:pPr>
            <a:endParaRPr lang="en-US" altLang="zh-CN"/>
          </a:p>
        </p:txBody>
      </p:sp>
      <p:sp>
        <p:nvSpPr>
          <p:cNvPr id="276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smtClean="0">
                <a:latin typeface="Arial" pitchFamily="34" charset="0"/>
              </a:defRPr>
            </a:lvl1pPr>
          </a:lstStyle>
          <a:p>
            <a:pPr>
              <a:defRPr/>
            </a:pPr>
            <a:fld id="{8BA7A0D6-8BAA-4244-AB7C-1FD0CF96A9F7}" type="slidenum">
              <a:rPr lang="en-US" altLang="zh-CN"/>
              <a:pPr>
                <a:defRPr/>
              </a:pPr>
              <a:t>‹#›</a:t>
            </a:fld>
            <a:endParaRPr lang="en-US" altLang="zh-CN"/>
          </a:p>
        </p:txBody>
      </p:sp>
    </p:spTree>
    <p:extLst>
      <p:ext uri="{BB962C8B-B14F-4D97-AF65-F5344CB8AC3E}">
        <p14:creationId xmlns:p14="http://schemas.microsoft.com/office/powerpoint/2010/main" val="10422679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宋体" pitchFamily="2" charset="-122"/>
        <a:cs typeface="+mn-cs"/>
      </a:defRPr>
    </a:lvl1pPr>
    <a:lvl2pPr marL="457170" algn="l" rtl="0" eaLnBrk="0" fontAlgn="base" hangingPunct="0">
      <a:spcBef>
        <a:spcPct val="30000"/>
      </a:spcBef>
      <a:spcAft>
        <a:spcPct val="0"/>
      </a:spcAft>
      <a:defRPr kumimoji="1" sz="1200" kern="1200">
        <a:solidFill>
          <a:schemeClr val="tx1"/>
        </a:solidFill>
        <a:latin typeface="Arial" charset="0"/>
        <a:ea typeface="宋体" pitchFamily="2" charset="-122"/>
        <a:cs typeface="+mn-cs"/>
      </a:defRPr>
    </a:lvl2pPr>
    <a:lvl3pPr marL="914339" algn="l" rtl="0" eaLnBrk="0" fontAlgn="base" hangingPunct="0">
      <a:spcBef>
        <a:spcPct val="30000"/>
      </a:spcBef>
      <a:spcAft>
        <a:spcPct val="0"/>
      </a:spcAft>
      <a:defRPr kumimoji="1" sz="1200" kern="1200">
        <a:solidFill>
          <a:schemeClr val="tx1"/>
        </a:solidFill>
        <a:latin typeface="Arial" charset="0"/>
        <a:ea typeface="宋体" pitchFamily="2" charset="-122"/>
        <a:cs typeface="+mn-cs"/>
      </a:defRPr>
    </a:lvl3pPr>
    <a:lvl4pPr marL="1371509" algn="l" rtl="0" eaLnBrk="0" fontAlgn="base" hangingPunct="0">
      <a:spcBef>
        <a:spcPct val="30000"/>
      </a:spcBef>
      <a:spcAft>
        <a:spcPct val="0"/>
      </a:spcAft>
      <a:defRPr kumimoji="1" sz="1200" kern="1200">
        <a:solidFill>
          <a:schemeClr val="tx1"/>
        </a:solidFill>
        <a:latin typeface="Arial" charset="0"/>
        <a:ea typeface="宋体" pitchFamily="2" charset="-122"/>
        <a:cs typeface="+mn-cs"/>
      </a:defRPr>
    </a:lvl4pPr>
    <a:lvl5pPr marL="1828678" algn="l" rtl="0" eaLnBrk="0" fontAlgn="base" hangingPunct="0">
      <a:spcBef>
        <a:spcPct val="30000"/>
      </a:spcBef>
      <a:spcAft>
        <a:spcPct val="0"/>
      </a:spcAft>
      <a:defRPr kumimoji="1" sz="1200" kern="1200">
        <a:solidFill>
          <a:schemeClr val="tx1"/>
        </a:solidFill>
        <a:latin typeface="Arial" charset="0"/>
        <a:ea typeface="宋体" pitchFamily="2" charset="-122"/>
        <a:cs typeface="+mn-cs"/>
      </a:defRPr>
    </a:lvl5pPr>
    <a:lvl6pPr marL="2285848" algn="l" defTabSz="914339" rtl="0" eaLnBrk="1" latinLnBrk="0" hangingPunct="1">
      <a:defRPr sz="1200" kern="1200">
        <a:solidFill>
          <a:schemeClr val="tx1"/>
        </a:solidFill>
        <a:latin typeface="+mn-lt"/>
        <a:ea typeface="+mn-ea"/>
        <a:cs typeface="+mn-cs"/>
      </a:defRPr>
    </a:lvl6pPr>
    <a:lvl7pPr marL="2743017" algn="l" defTabSz="914339" rtl="0" eaLnBrk="1" latinLnBrk="0" hangingPunct="1">
      <a:defRPr sz="1200" kern="1200">
        <a:solidFill>
          <a:schemeClr val="tx1"/>
        </a:solidFill>
        <a:latin typeface="+mn-lt"/>
        <a:ea typeface="+mn-ea"/>
        <a:cs typeface="+mn-cs"/>
      </a:defRPr>
    </a:lvl7pPr>
    <a:lvl8pPr marL="3200186" algn="l" defTabSz="914339" rtl="0" eaLnBrk="1" latinLnBrk="0" hangingPunct="1">
      <a:defRPr sz="1200" kern="1200">
        <a:solidFill>
          <a:schemeClr val="tx1"/>
        </a:solidFill>
        <a:latin typeface="+mn-lt"/>
        <a:ea typeface="+mn-ea"/>
        <a:cs typeface="+mn-cs"/>
      </a:defRPr>
    </a:lvl8pPr>
    <a:lvl9pPr marL="3657356" algn="l" defTabSz="91433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8BA7A0D6-8BAA-4244-AB7C-1FD0CF96A9F7}" type="slidenum">
              <a:rPr lang="en-US" altLang="zh-CN" smtClean="0"/>
              <a:pPr>
                <a:defRPr/>
              </a:pPr>
              <a:t>6</a:t>
            </a:fld>
            <a:endParaRPr lang="en-US" altLang="zh-CN"/>
          </a:p>
        </p:txBody>
      </p:sp>
    </p:spTree>
    <p:extLst>
      <p:ext uri="{BB962C8B-B14F-4D97-AF65-F5344CB8AC3E}">
        <p14:creationId xmlns:p14="http://schemas.microsoft.com/office/powerpoint/2010/main" val="1183188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solidFill>
                <a:srgbClr val="F8F8F8"/>
              </a:solidFill>
              <a:latin typeface="微软雅黑" pitchFamily="34" charset="-122"/>
              <a:ea typeface="微软雅黑" pitchFamily="34" charset="-122"/>
            </a:endParaRPr>
          </a:p>
        </p:txBody>
      </p:sp>
      <p:sp>
        <p:nvSpPr>
          <p:cNvPr id="4" name="灯片编号占位符 3"/>
          <p:cNvSpPr>
            <a:spLocks noGrp="1"/>
          </p:cNvSpPr>
          <p:nvPr>
            <p:ph type="sldNum" sz="quarter" idx="10"/>
          </p:nvPr>
        </p:nvSpPr>
        <p:spPr/>
        <p:txBody>
          <a:bodyPr/>
          <a:lstStyle/>
          <a:p>
            <a:pPr>
              <a:defRPr/>
            </a:pPr>
            <a:fld id="{8BA7A0D6-8BAA-4244-AB7C-1FD0CF96A9F7}" type="slidenum">
              <a:rPr lang="en-US" altLang="zh-CN" smtClean="0"/>
              <a:pPr>
                <a:defRPr/>
              </a:pPr>
              <a:t>31</a:t>
            </a:fld>
            <a:endParaRPr lang="en-US" altLang="zh-CN"/>
          </a:p>
        </p:txBody>
      </p:sp>
    </p:spTree>
    <p:extLst>
      <p:ext uri="{BB962C8B-B14F-4D97-AF65-F5344CB8AC3E}">
        <p14:creationId xmlns:p14="http://schemas.microsoft.com/office/powerpoint/2010/main" val="25969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solidFill>
                <a:srgbClr val="F8F8F8"/>
              </a:solidFill>
              <a:latin typeface="微软雅黑" pitchFamily="34" charset="-122"/>
              <a:ea typeface="微软雅黑" pitchFamily="34" charset="-122"/>
            </a:endParaRPr>
          </a:p>
        </p:txBody>
      </p:sp>
      <p:sp>
        <p:nvSpPr>
          <p:cNvPr id="4" name="灯片编号占位符 3"/>
          <p:cNvSpPr>
            <a:spLocks noGrp="1"/>
          </p:cNvSpPr>
          <p:nvPr>
            <p:ph type="sldNum" sz="quarter" idx="10"/>
          </p:nvPr>
        </p:nvSpPr>
        <p:spPr/>
        <p:txBody>
          <a:bodyPr/>
          <a:lstStyle/>
          <a:p>
            <a:pPr>
              <a:defRPr/>
            </a:pPr>
            <a:fld id="{8BA7A0D6-8BAA-4244-AB7C-1FD0CF96A9F7}" type="slidenum">
              <a:rPr lang="en-US" altLang="zh-CN" smtClean="0"/>
              <a:pPr>
                <a:defRPr/>
              </a:pPr>
              <a:t>32</a:t>
            </a:fld>
            <a:endParaRPr lang="en-US" altLang="zh-CN"/>
          </a:p>
        </p:txBody>
      </p:sp>
    </p:spTree>
    <p:extLst>
      <p:ext uri="{BB962C8B-B14F-4D97-AF65-F5344CB8AC3E}">
        <p14:creationId xmlns:p14="http://schemas.microsoft.com/office/powerpoint/2010/main" val="25969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solidFill>
                <a:srgbClr val="F8F8F8"/>
              </a:solidFill>
              <a:latin typeface="微软雅黑" pitchFamily="34" charset="-122"/>
              <a:ea typeface="微软雅黑" pitchFamily="34" charset="-122"/>
            </a:endParaRPr>
          </a:p>
        </p:txBody>
      </p:sp>
      <p:sp>
        <p:nvSpPr>
          <p:cNvPr id="4" name="灯片编号占位符 3"/>
          <p:cNvSpPr>
            <a:spLocks noGrp="1"/>
          </p:cNvSpPr>
          <p:nvPr>
            <p:ph type="sldNum" sz="quarter" idx="10"/>
          </p:nvPr>
        </p:nvSpPr>
        <p:spPr/>
        <p:txBody>
          <a:bodyPr/>
          <a:lstStyle/>
          <a:p>
            <a:pPr>
              <a:defRPr/>
            </a:pPr>
            <a:fld id="{8BA7A0D6-8BAA-4244-AB7C-1FD0CF96A9F7}" type="slidenum">
              <a:rPr lang="en-US" altLang="zh-CN" smtClean="0"/>
              <a:pPr>
                <a:defRPr/>
              </a:pPr>
              <a:t>34</a:t>
            </a:fld>
            <a:endParaRPr lang="en-US" altLang="zh-CN"/>
          </a:p>
        </p:txBody>
      </p:sp>
    </p:spTree>
    <p:extLst>
      <p:ext uri="{BB962C8B-B14F-4D97-AF65-F5344CB8AC3E}">
        <p14:creationId xmlns:p14="http://schemas.microsoft.com/office/powerpoint/2010/main" val="25969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solidFill>
                <a:srgbClr val="F8F8F8"/>
              </a:solidFill>
              <a:latin typeface="微软雅黑" pitchFamily="34" charset="-122"/>
              <a:ea typeface="微软雅黑" pitchFamily="34" charset="-122"/>
            </a:endParaRPr>
          </a:p>
        </p:txBody>
      </p:sp>
      <p:sp>
        <p:nvSpPr>
          <p:cNvPr id="4" name="灯片编号占位符 3"/>
          <p:cNvSpPr>
            <a:spLocks noGrp="1"/>
          </p:cNvSpPr>
          <p:nvPr>
            <p:ph type="sldNum" sz="quarter" idx="10"/>
          </p:nvPr>
        </p:nvSpPr>
        <p:spPr/>
        <p:txBody>
          <a:bodyPr/>
          <a:lstStyle/>
          <a:p>
            <a:pPr>
              <a:defRPr/>
            </a:pPr>
            <a:fld id="{8BA7A0D6-8BAA-4244-AB7C-1FD0CF96A9F7}" type="slidenum">
              <a:rPr lang="en-US" altLang="zh-CN" smtClean="0"/>
              <a:pPr>
                <a:defRPr/>
              </a:pPr>
              <a:t>36</a:t>
            </a:fld>
            <a:endParaRPr lang="en-US" altLang="zh-CN"/>
          </a:p>
        </p:txBody>
      </p:sp>
    </p:spTree>
    <p:extLst>
      <p:ext uri="{BB962C8B-B14F-4D97-AF65-F5344CB8AC3E}">
        <p14:creationId xmlns:p14="http://schemas.microsoft.com/office/powerpoint/2010/main" val="25969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solidFill>
                <a:srgbClr val="F8F8F8"/>
              </a:solidFill>
              <a:latin typeface="微软雅黑" pitchFamily="34" charset="-122"/>
              <a:ea typeface="微软雅黑" pitchFamily="34" charset="-122"/>
            </a:endParaRPr>
          </a:p>
        </p:txBody>
      </p:sp>
      <p:sp>
        <p:nvSpPr>
          <p:cNvPr id="4" name="灯片编号占位符 3"/>
          <p:cNvSpPr>
            <a:spLocks noGrp="1"/>
          </p:cNvSpPr>
          <p:nvPr>
            <p:ph type="sldNum" sz="quarter" idx="10"/>
          </p:nvPr>
        </p:nvSpPr>
        <p:spPr/>
        <p:txBody>
          <a:bodyPr/>
          <a:lstStyle/>
          <a:p>
            <a:pPr>
              <a:defRPr/>
            </a:pPr>
            <a:fld id="{8BA7A0D6-8BAA-4244-AB7C-1FD0CF96A9F7}" type="slidenum">
              <a:rPr lang="en-US" altLang="zh-CN" smtClean="0"/>
              <a:pPr>
                <a:defRPr/>
              </a:pPr>
              <a:t>37</a:t>
            </a:fld>
            <a:endParaRPr lang="en-US" altLang="zh-CN"/>
          </a:p>
        </p:txBody>
      </p:sp>
    </p:spTree>
    <p:extLst>
      <p:ext uri="{BB962C8B-B14F-4D97-AF65-F5344CB8AC3E}">
        <p14:creationId xmlns:p14="http://schemas.microsoft.com/office/powerpoint/2010/main" val="25969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8BA7A0D6-8BAA-4244-AB7C-1FD0CF96A9F7}" type="slidenum">
              <a:rPr lang="en-US" altLang="zh-CN" smtClean="0"/>
              <a:pPr>
                <a:defRPr/>
              </a:pPr>
              <a:t>7</a:t>
            </a:fld>
            <a:endParaRPr lang="en-US" altLang="zh-CN"/>
          </a:p>
        </p:txBody>
      </p:sp>
    </p:spTree>
    <p:extLst>
      <p:ext uri="{BB962C8B-B14F-4D97-AF65-F5344CB8AC3E}">
        <p14:creationId xmlns:p14="http://schemas.microsoft.com/office/powerpoint/2010/main" val="1183188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8BA7A0D6-8BAA-4244-AB7C-1FD0CF96A9F7}" type="slidenum">
              <a:rPr lang="en-US" altLang="zh-CN" smtClean="0"/>
              <a:pPr>
                <a:defRPr/>
              </a:pPr>
              <a:t>22</a:t>
            </a:fld>
            <a:endParaRPr lang="en-US" altLang="zh-CN"/>
          </a:p>
        </p:txBody>
      </p:sp>
    </p:spTree>
    <p:extLst>
      <p:ext uri="{BB962C8B-B14F-4D97-AF65-F5344CB8AC3E}">
        <p14:creationId xmlns:p14="http://schemas.microsoft.com/office/powerpoint/2010/main" val="25969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8BA7A0D6-8BAA-4244-AB7C-1FD0CF96A9F7}" type="slidenum">
              <a:rPr lang="en-US" altLang="zh-CN" smtClean="0"/>
              <a:pPr>
                <a:defRPr/>
              </a:pPr>
              <a:t>23</a:t>
            </a:fld>
            <a:endParaRPr lang="en-US" altLang="zh-CN"/>
          </a:p>
        </p:txBody>
      </p:sp>
    </p:spTree>
    <p:extLst>
      <p:ext uri="{BB962C8B-B14F-4D97-AF65-F5344CB8AC3E}">
        <p14:creationId xmlns:p14="http://schemas.microsoft.com/office/powerpoint/2010/main" val="25969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8BA7A0D6-8BAA-4244-AB7C-1FD0CF96A9F7}" type="slidenum">
              <a:rPr lang="en-US" altLang="zh-CN" smtClean="0"/>
              <a:pPr>
                <a:defRPr/>
              </a:pPr>
              <a:t>24</a:t>
            </a:fld>
            <a:endParaRPr lang="en-US" altLang="zh-CN"/>
          </a:p>
        </p:txBody>
      </p:sp>
    </p:spTree>
    <p:extLst>
      <p:ext uri="{BB962C8B-B14F-4D97-AF65-F5344CB8AC3E}">
        <p14:creationId xmlns:p14="http://schemas.microsoft.com/office/powerpoint/2010/main" val="25969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8BA7A0D6-8BAA-4244-AB7C-1FD0CF96A9F7}" type="slidenum">
              <a:rPr lang="en-US" altLang="zh-CN" smtClean="0"/>
              <a:pPr>
                <a:defRPr/>
              </a:pPr>
              <a:t>26</a:t>
            </a:fld>
            <a:endParaRPr lang="en-US" altLang="zh-CN"/>
          </a:p>
        </p:txBody>
      </p:sp>
    </p:spTree>
    <p:extLst>
      <p:ext uri="{BB962C8B-B14F-4D97-AF65-F5344CB8AC3E}">
        <p14:creationId xmlns:p14="http://schemas.microsoft.com/office/powerpoint/2010/main" val="25969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8BA7A0D6-8BAA-4244-AB7C-1FD0CF96A9F7}" type="slidenum">
              <a:rPr lang="en-US" altLang="zh-CN" smtClean="0"/>
              <a:pPr>
                <a:defRPr/>
              </a:pPr>
              <a:t>27</a:t>
            </a:fld>
            <a:endParaRPr lang="en-US" altLang="zh-CN"/>
          </a:p>
        </p:txBody>
      </p:sp>
    </p:spTree>
    <p:extLst>
      <p:ext uri="{BB962C8B-B14F-4D97-AF65-F5344CB8AC3E}">
        <p14:creationId xmlns:p14="http://schemas.microsoft.com/office/powerpoint/2010/main" val="25969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8BA7A0D6-8BAA-4244-AB7C-1FD0CF96A9F7}" type="slidenum">
              <a:rPr lang="en-US" altLang="zh-CN" smtClean="0"/>
              <a:pPr>
                <a:defRPr/>
              </a:pPr>
              <a:t>29</a:t>
            </a:fld>
            <a:endParaRPr lang="en-US" altLang="zh-CN"/>
          </a:p>
        </p:txBody>
      </p:sp>
    </p:spTree>
    <p:extLst>
      <p:ext uri="{BB962C8B-B14F-4D97-AF65-F5344CB8AC3E}">
        <p14:creationId xmlns:p14="http://schemas.microsoft.com/office/powerpoint/2010/main" val="25969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8BA7A0D6-8BAA-4244-AB7C-1FD0CF96A9F7}" type="slidenum">
              <a:rPr lang="en-US" altLang="zh-CN" smtClean="0"/>
              <a:pPr>
                <a:defRPr/>
              </a:pPr>
              <a:t>30</a:t>
            </a:fld>
            <a:endParaRPr lang="en-US" altLang="zh-CN"/>
          </a:p>
        </p:txBody>
      </p:sp>
    </p:spTree>
    <p:extLst>
      <p:ext uri="{BB962C8B-B14F-4D97-AF65-F5344CB8AC3E}">
        <p14:creationId xmlns:p14="http://schemas.microsoft.com/office/powerpoint/2010/main" val="25969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532" y="1597820"/>
            <a:ext cx="7772936"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066" y="2914650"/>
            <a:ext cx="6401871" cy="1314450"/>
          </a:xfrm>
        </p:spPr>
        <p:txBody>
          <a:bodyPr/>
          <a:lstStyle>
            <a:lvl1pPr marL="0" indent="0" algn="ctr">
              <a:buNone/>
              <a:defRPr/>
            </a:lvl1pPr>
            <a:lvl2pPr marL="342786" indent="0" algn="ctr">
              <a:buNone/>
              <a:defRPr/>
            </a:lvl2pPr>
            <a:lvl3pPr marL="685571" indent="0" algn="ctr">
              <a:buNone/>
              <a:defRPr/>
            </a:lvl3pPr>
            <a:lvl4pPr marL="1028357" indent="0" algn="ctr">
              <a:buNone/>
              <a:defRPr/>
            </a:lvl4pPr>
            <a:lvl5pPr marL="1371143" indent="0" algn="ctr">
              <a:buNone/>
              <a:defRPr/>
            </a:lvl5pPr>
            <a:lvl6pPr marL="1713929" indent="0" algn="ctr">
              <a:buNone/>
              <a:defRPr/>
            </a:lvl6pPr>
            <a:lvl7pPr marL="2056713" indent="0" algn="ctr">
              <a:buNone/>
              <a:defRPr/>
            </a:lvl7pPr>
            <a:lvl8pPr marL="2399500" indent="0" algn="ctr">
              <a:buNone/>
              <a:defRPr/>
            </a:lvl8pPr>
            <a:lvl9pPr marL="2742285"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2861434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84063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0383" y="681039"/>
            <a:ext cx="2056597" cy="391358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023" y="681039"/>
            <a:ext cx="6059105" cy="391358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0975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532" y="1597819"/>
            <a:ext cx="7772936"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065" y="2914650"/>
            <a:ext cx="6401871" cy="1314450"/>
          </a:xfrm>
        </p:spPr>
        <p:txBody>
          <a:bodyPr/>
          <a:lstStyle>
            <a:lvl1pPr marL="0" indent="0" algn="ctr">
              <a:buNone/>
              <a:defRPr/>
            </a:lvl1pPr>
            <a:lvl2pPr marL="342809" indent="0" algn="ctr">
              <a:buNone/>
              <a:defRPr/>
            </a:lvl2pPr>
            <a:lvl3pPr marL="685617" indent="0" algn="ctr">
              <a:buNone/>
              <a:defRPr/>
            </a:lvl3pPr>
            <a:lvl4pPr marL="1028426" indent="0" algn="ctr">
              <a:buNone/>
              <a:defRPr/>
            </a:lvl4pPr>
            <a:lvl5pPr marL="1371234" indent="0" algn="ctr">
              <a:buNone/>
              <a:defRPr/>
            </a:lvl5pPr>
            <a:lvl6pPr marL="1714043" indent="0" algn="ctr">
              <a:buNone/>
              <a:defRPr/>
            </a:lvl6pPr>
            <a:lvl7pPr marL="2056851" indent="0" algn="ctr">
              <a:buNone/>
              <a:defRPr/>
            </a:lvl7pPr>
            <a:lvl8pPr marL="2399660" indent="0" algn="ctr">
              <a:buNone/>
              <a:defRPr/>
            </a:lvl8pPr>
            <a:lvl9pPr marL="2742468"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1076240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046111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28" y="3305176"/>
            <a:ext cx="7771745" cy="1021556"/>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28" y="2180035"/>
            <a:ext cx="7771745" cy="1125140"/>
          </a:xfrm>
        </p:spPr>
        <p:txBody>
          <a:bodyPr anchor="b"/>
          <a:lstStyle>
            <a:lvl1pPr marL="0" indent="0">
              <a:buNone/>
              <a:defRPr sz="1500"/>
            </a:lvl1pPr>
            <a:lvl2pPr marL="342809" indent="0">
              <a:buNone/>
              <a:defRPr sz="1300"/>
            </a:lvl2pPr>
            <a:lvl3pPr marL="685617" indent="0">
              <a:buNone/>
              <a:defRPr sz="1200"/>
            </a:lvl3pPr>
            <a:lvl4pPr marL="1028426" indent="0">
              <a:buNone/>
              <a:defRPr sz="1000"/>
            </a:lvl4pPr>
            <a:lvl5pPr marL="1371234" indent="0">
              <a:buNone/>
              <a:defRPr sz="1000"/>
            </a:lvl5pPr>
            <a:lvl6pPr marL="1714043" indent="0">
              <a:buNone/>
              <a:defRPr sz="1000"/>
            </a:lvl6pPr>
            <a:lvl7pPr marL="2056851" indent="0">
              <a:buNone/>
              <a:defRPr sz="1000"/>
            </a:lvl7pPr>
            <a:lvl8pPr marL="2399660" indent="0">
              <a:buNone/>
              <a:defRPr sz="1000"/>
            </a:lvl8pPr>
            <a:lvl9pPr marL="2742468" indent="0">
              <a:buNone/>
              <a:defRPr sz="1000"/>
            </a:lvl9pPr>
          </a:lstStyle>
          <a:p>
            <a:pPr lvl="0"/>
            <a:r>
              <a:rPr lang="zh-CN" altLang="en-US" smtClean="0"/>
              <a:t>单击此处编辑母版文本样式</a:t>
            </a:r>
          </a:p>
        </p:txBody>
      </p:sp>
    </p:spTree>
    <p:extLst>
      <p:ext uri="{BB962C8B-B14F-4D97-AF65-F5344CB8AC3E}">
        <p14:creationId xmlns:p14="http://schemas.microsoft.com/office/powerpoint/2010/main" val="1303901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021" y="1200151"/>
            <a:ext cx="4057256" cy="3394472"/>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8533" y="1200151"/>
            <a:ext cx="4058446" cy="3394472"/>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1200748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022" y="205979"/>
            <a:ext cx="8229957"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022" y="1151335"/>
            <a:ext cx="4040594" cy="479822"/>
          </a:xfrm>
        </p:spPr>
        <p:txBody>
          <a:bodyPr anchor="b"/>
          <a:lstStyle>
            <a:lvl1pPr marL="0" indent="0">
              <a:buNone/>
              <a:defRPr sz="1800" b="1"/>
            </a:lvl1pPr>
            <a:lvl2pPr marL="342809" indent="0">
              <a:buNone/>
              <a:defRPr sz="1500" b="1"/>
            </a:lvl2pPr>
            <a:lvl3pPr marL="685617" indent="0">
              <a:buNone/>
              <a:defRPr sz="1300" b="1"/>
            </a:lvl3pPr>
            <a:lvl4pPr marL="1028426" indent="0">
              <a:buNone/>
              <a:defRPr sz="1200" b="1"/>
            </a:lvl4pPr>
            <a:lvl5pPr marL="1371234" indent="0">
              <a:buNone/>
              <a:defRPr sz="1200" b="1"/>
            </a:lvl5pPr>
            <a:lvl6pPr marL="1714043" indent="0">
              <a:buNone/>
              <a:defRPr sz="1200" b="1"/>
            </a:lvl6pPr>
            <a:lvl7pPr marL="2056851" indent="0">
              <a:buNone/>
              <a:defRPr sz="1200" b="1"/>
            </a:lvl7pPr>
            <a:lvl8pPr marL="2399660" indent="0">
              <a:buNone/>
              <a:defRPr sz="1200" b="1"/>
            </a:lvl8pPr>
            <a:lvl9pPr marL="2742468"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457022" y="1631156"/>
            <a:ext cx="4040594" cy="2963466"/>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195" y="1151335"/>
            <a:ext cx="4041784" cy="479822"/>
          </a:xfrm>
        </p:spPr>
        <p:txBody>
          <a:bodyPr anchor="b"/>
          <a:lstStyle>
            <a:lvl1pPr marL="0" indent="0">
              <a:buNone/>
              <a:defRPr sz="1800" b="1"/>
            </a:lvl1pPr>
            <a:lvl2pPr marL="342809" indent="0">
              <a:buNone/>
              <a:defRPr sz="1500" b="1"/>
            </a:lvl2pPr>
            <a:lvl3pPr marL="685617" indent="0">
              <a:buNone/>
              <a:defRPr sz="1300" b="1"/>
            </a:lvl3pPr>
            <a:lvl4pPr marL="1028426" indent="0">
              <a:buNone/>
              <a:defRPr sz="1200" b="1"/>
            </a:lvl4pPr>
            <a:lvl5pPr marL="1371234" indent="0">
              <a:buNone/>
              <a:defRPr sz="1200" b="1"/>
            </a:lvl5pPr>
            <a:lvl6pPr marL="1714043" indent="0">
              <a:buNone/>
              <a:defRPr sz="1200" b="1"/>
            </a:lvl6pPr>
            <a:lvl7pPr marL="2056851" indent="0">
              <a:buNone/>
              <a:defRPr sz="1200" b="1"/>
            </a:lvl7pPr>
            <a:lvl8pPr marL="2399660" indent="0">
              <a:buNone/>
              <a:defRPr sz="1200" b="1"/>
            </a:lvl8pPr>
            <a:lvl9pPr marL="2742468"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45195" y="1631156"/>
            <a:ext cx="4041784" cy="2963466"/>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435855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0601911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76299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021" y="204787"/>
            <a:ext cx="3008725" cy="871538"/>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241" y="204788"/>
            <a:ext cx="5111738"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021" y="1076326"/>
            <a:ext cx="3008725" cy="3518297"/>
          </a:xfrm>
        </p:spPr>
        <p:txBody>
          <a:bodyPr/>
          <a:lstStyle>
            <a:lvl1pPr marL="0" indent="0">
              <a:buNone/>
              <a:defRPr sz="1000"/>
            </a:lvl1pPr>
            <a:lvl2pPr marL="342809" indent="0">
              <a:buNone/>
              <a:defRPr sz="900"/>
            </a:lvl2pPr>
            <a:lvl3pPr marL="685617" indent="0">
              <a:buNone/>
              <a:defRPr sz="700"/>
            </a:lvl3pPr>
            <a:lvl4pPr marL="1028426" indent="0">
              <a:buNone/>
              <a:defRPr sz="700"/>
            </a:lvl4pPr>
            <a:lvl5pPr marL="1371234" indent="0">
              <a:buNone/>
              <a:defRPr sz="700"/>
            </a:lvl5pPr>
            <a:lvl6pPr marL="1714043" indent="0">
              <a:buNone/>
              <a:defRPr sz="700"/>
            </a:lvl6pPr>
            <a:lvl7pPr marL="2056851" indent="0">
              <a:buNone/>
              <a:defRPr sz="700"/>
            </a:lvl7pPr>
            <a:lvl8pPr marL="2399660" indent="0">
              <a:buNone/>
              <a:defRPr sz="700"/>
            </a:lvl8pPr>
            <a:lvl9pPr marL="2742468" indent="0">
              <a:buNone/>
              <a:defRPr sz="700"/>
            </a:lvl9pPr>
          </a:lstStyle>
          <a:p>
            <a:pPr lvl="0"/>
            <a:r>
              <a:rPr lang="zh-CN" altLang="en-US" smtClean="0"/>
              <a:t>单击此处编辑母版文本样式</a:t>
            </a:r>
          </a:p>
        </p:txBody>
      </p:sp>
    </p:spTree>
    <p:extLst>
      <p:ext uri="{BB962C8B-B14F-4D97-AF65-F5344CB8AC3E}">
        <p14:creationId xmlns:p14="http://schemas.microsoft.com/office/powerpoint/2010/main" val="1239869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870057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381" y="3600450"/>
            <a:ext cx="5486638" cy="425054"/>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381" y="459581"/>
            <a:ext cx="5486638" cy="3086100"/>
          </a:xfrm>
        </p:spPr>
        <p:txBody>
          <a:bodyPr/>
          <a:lstStyle>
            <a:lvl1pPr marL="0" indent="0">
              <a:buNone/>
              <a:defRPr sz="2400"/>
            </a:lvl1pPr>
            <a:lvl2pPr marL="342809" indent="0">
              <a:buNone/>
              <a:defRPr sz="2100"/>
            </a:lvl2pPr>
            <a:lvl3pPr marL="685617" indent="0">
              <a:buNone/>
              <a:defRPr sz="1800"/>
            </a:lvl3pPr>
            <a:lvl4pPr marL="1028426" indent="0">
              <a:buNone/>
              <a:defRPr sz="1500"/>
            </a:lvl4pPr>
            <a:lvl5pPr marL="1371234" indent="0">
              <a:buNone/>
              <a:defRPr sz="1500"/>
            </a:lvl5pPr>
            <a:lvl6pPr marL="1714043" indent="0">
              <a:buNone/>
              <a:defRPr sz="1500"/>
            </a:lvl6pPr>
            <a:lvl7pPr marL="2056851" indent="0">
              <a:buNone/>
              <a:defRPr sz="1500"/>
            </a:lvl7pPr>
            <a:lvl8pPr marL="2399660" indent="0">
              <a:buNone/>
              <a:defRPr sz="1500"/>
            </a:lvl8pPr>
            <a:lvl9pPr marL="2742468" indent="0">
              <a:buNone/>
              <a:defRPr sz="1500"/>
            </a:lvl9pPr>
          </a:lstStyle>
          <a:p>
            <a:pPr lvl="0"/>
            <a:endParaRPr lang="zh-CN" altLang="en-US" noProof="0" smtClean="0"/>
          </a:p>
        </p:txBody>
      </p:sp>
      <p:sp>
        <p:nvSpPr>
          <p:cNvPr id="4" name="文本占位符 3"/>
          <p:cNvSpPr>
            <a:spLocks noGrp="1"/>
          </p:cNvSpPr>
          <p:nvPr>
            <p:ph type="body" sz="half" idx="2"/>
          </p:nvPr>
        </p:nvSpPr>
        <p:spPr>
          <a:xfrm>
            <a:off x="1792381" y="4025503"/>
            <a:ext cx="5486638" cy="603647"/>
          </a:xfrm>
        </p:spPr>
        <p:txBody>
          <a:bodyPr/>
          <a:lstStyle>
            <a:lvl1pPr marL="0" indent="0">
              <a:buNone/>
              <a:defRPr sz="1000"/>
            </a:lvl1pPr>
            <a:lvl2pPr marL="342809" indent="0">
              <a:buNone/>
              <a:defRPr sz="900"/>
            </a:lvl2pPr>
            <a:lvl3pPr marL="685617" indent="0">
              <a:buNone/>
              <a:defRPr sz="700"/>
            </a:lvl3pPr>
            <a:lvl4pPr marL="1028426" indent="0">
              <a:buNone/>
              <a:defRPr sz="700"/>
            </a:lvl4pPr>
            <a:lvl5pPr marL="1371234" indent="0">
              <a:buNone/>
              <a:defRPr sz="700"/>
            </a:lvl5pPr>
            <a:lvl6pPr marL="1714043" indent="0">
              <a:buNone/>
              <a:defRPr sz="700"/>
            </a:lvl6pPr>
            <a:lvl7pPr marL="2056851" indent="0">
              <a:buNone/>
              <a:defRPr sz="700"/>
            </a:lvl7pPr>
            <a:lvl8pPr marL="2399660" indent="0">
              <a:buNone/>
              <a:defRPr sz="700"/>
            </a:lvl8pPr>
            <a:lvl9pPr marL="2742468" indent="0">
              <a:buNone/>
              <a:defRPr sz="700"/>
            </a:lvl9pPr>
          </a:lstStyle>
          <a:p>
            <a:pPr lvl="0"/>
            <a:r>
              <a:rPr lang="zh-CN" altLang="en-US" smtClean="0"/>
              <a:t>单击此处编辑母版文本样式</a:t>
            </a:r>
          </a:p>
        </p:txBody>
      </p:sp>
    </p:spTree>
    <p:extLst>
      <p:ext uri="{BB962C8B-B14F-4D97-AF65-F5344CB8AC3E}">
        <p14:creationId xmlns:p14="http://schemas.microsoft.com/office/powerpoint/2010/main" val="390494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471734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0382" y="681038"/>
            <a:ext cx="2056597" cy="391358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022" y="681038"/>
            <a:ext cx="6059105" cy="391358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559217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29" y="3305176"/>
            <a:ext cx="7771745" cy="1021556"/>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29" y="2180035"/>
            <a:ext cx="7771745" cy="1125140"/>
          </a:xfrm>
        </p:spPr>
        <p:txBody>
          <a:bodyPr anchor="b"/>
          <a:lstStyle>
            <a:lvl1pPr marL="0" indent="0">
              <a:buNone/>
              <a:defRPr sz="1500"/>
            </a:lvl1pPr>
            <a:lvl2pPr marL="342786" indent="0">
              <a:buNone/>
              <a:defRPr sz="1300"/>
            </a:lvl2pPr>
            <a:lvl3pPr marL="685571" indent="0">
              <a:buNone/>
              <a:defRPr sz="1200"/>
            </a:lvl3pPr>
            <a:lvl4pPr marL="1028357" indent="0">
              <a:buNone/>
              <a:defRPr sz="1000"/>
            </a:lvl4pPr>
            <a:lvl5pPr marL="1371143" indent="0">
              <a:buNone/>
              <a:defRPr sz="1000"/>
            </a:lvl5pPr>
            <a:lvl6pPr marL="1713929" indent="0">
              <a:buNone/>
              <a:defRPr sz="1000"/>
            </a:lvl6pPr>
            <a:lvl7pPr marL="2056713" indent="0">
              <a:buNone/>
              <a:defRPr sz="1000"/>
            </a:lvl7pPr>
            <a:lvl8pPr marL="2399500" indent="0">
              <a:buNone/>
              <a:defRPr sz="1000"/>
            </a:lvl8pPr>
            <a:lvl9pPr marL="2742285" indent="0">
              <a:buNone/>
              <a:defRPr sz="1000"/>
            </a:lvl9pPr>
          </a:lstStyle>
          <a:p>
            <a:pPr lvl="0"/>
            <a:r>
              <a:rPr lang="zh-CN" altLang="en-US" smtClean="0"/>
              <a:t>单击此处编辑母版文本样式</a:t>
            </a:r>
          </a:p>
        </p:txBody>
      </p:sp>
    </p:spTree>
    <p:extLst>
      <p:ext uri="{BB962C8B-B14F-4D97-AF65-F5344CB8AC3E}">
        <p14:creationId xmlns:p14="http://schemas.microsoft.com/office/powerpoint/2010/main" val="4010318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021" y="1200151"/>
            <a:ext cx="4057256" cy="3394472"/>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8533" y="1200151"/>
            <a:ext cx="4058446" cy="3394472"/>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345566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023" y="205978"/>
            <a:ext cx="8229957"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022" y="1151335"/>
            <a:ext cx="4040594" cy="479822"/>
          </a:xfrm>
        </p:spPr>
        <p:txBody>
          <a:bodyPr anchor="b"/>
          <a:lstStyle>
            <a:lvl1pPr marL="0" indent="0">
              <a:buNone/>
              <a:defRPr sz="1800" b="1"/>
            </a:lvl1pPr>
            <a:lvl2pPr marL="342786" indent="0">
              <a:buNone/>
              <a:defRPr sz="1500" b="1"/>
            </a:lvl2pPr>
            <a:lvl3pPr marL="685571" indent="0">
              <a:buNone/>
              <a:defRPr sz="1300" b="1"/>
            </a:lvl3pPr>
            <a:lvl4pPr marL="1028357" indent="0">
              <a:buNone/>
              <a:defRPr sz="1200" b="1"/>
            </a:lvl4pPr>
            <a:lvl5pPr marL="1371143" indent="0">
              <a:buNone/>
              <a:defRPr sz="1200" b="1"/>
            </a:lvl5pPr>
            <a:lvl6pPr marL="1713929" indent="0">
              <a:buNone/>
              <a:defRPr sz="1200" b="1"/>
            </a:lvl6pPr>
            <a:lvl7pPr marL="2056713" indent="0">
              <a:buNone/>
              <a:defRPr sz="1200" b="1"/>
            </a:lvl7pPr>
            <a:lvl8pPr marL="2399500" indent="0">
              <a:buNone/>
              <a:defRPr sz="1200" b="1"/>
            </a:lvl8pPr>
            <a:lvl9pPr marL="2742285"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457022" y="1631156"/>
            <a:ext cx="4040594" cy="2963466"/>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196" y="1151335"/>
            <a:ext cx="4041784" cy="479822"/>
          </a:xfrm>
        </p:spPr>
        <p:txBody>
          <a:bodyPr anchor="b"/>
          <a:lstStyle>
            <a:lvl1pPr marL="0" indent="0">
              <a:buNone/>
              <a:defRPr sz="1800" b="1"/>
            </a:lvl1pPr>
            <a:lvl2pPr marL="342786" indent="0">
              <a:buNone/>
              <a:defRPr sz="1500" b="1"/>
            </a:lvl2pPr>
            <a:lvl3pPr marL="685571" indent="0">
              <a:buNone/>
              <a:defRPr sz="1300" b="1"/>
            </a:lvl3pPr>
            <a:lvl4pPr marL="1028357" indent="0">
              <a:buNone/>
              <a:defRPr sz="1200" b="1"/>
            </a:lvl4pPr>
            <a:lvl5pPr marL="1371143" indent="0">
              <a:buNone/>
              <a:defRPr sz="1200" b="1"/>
            </a:lvl5pPr>
            <a:lvl6pPr marL="1713929" indent="0">
              <a:buNone/>
              <a:defRPr sz="1200" b="1"/>
            </a:lvl6pPr>
            <a:lvl7pPr marL="2056713" indent="0">
              <a:buNone/>
              <a:defRPr sz="1200" b="1"/>
            </a:lvl7pPr>
            <a:lvl8pPr marL="2399500" indent="0">
              <a:buNone/>
              <a:defRPr sz="1200" b="1"/>
            </a:lvl8pPr>
            <a:lvl9pPr marL="2742285"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45196" y="1631156"/>
            <a:ext cx="4041784" cy="2963466"/>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077954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650434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7172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022" y="204787"/>
            <a:ext cx="3008725" cy="871538"/>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241" y="204789"/>
            <a:ext cx="5111738"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022" y="1076327"/>
            <a:ext cx="3008725" cy="3518297"/>
          </a:xfrm>
        </p:spPr>
        <p:txBody>
          <a:bodyPr/>
          <a:lstStyle>
            <a:lvl1pPr marL="0" indent="0">
              <a:buNone/>
              <a:defRPr sz="1000"/>
            </a:lvl1pPr>
            <a:lvl2pPr marL="342786" indent="0">
              <a:buNone/>
              <a:defRPr sz="900"/>
            </a:lvl2pPr>
            <a:lvl3pPr marL="685571" indent="0">
              <a:buNone/>
              <a:defRPr sz="700"/>
            </a:lvl3pPr>
            <a:lvl4pPr marL="1028357" indent="0">
              <a:buNone/>
              <a:defRPr sz="700"/>
            </a:lvl4pPr>
            <a:lvl5pPr marL="1371143" indent="0">
              <a:buNone/>
              <a:defRPr sz="700"/>
            </a:lvl5pPr>
            <a:lvl6pPr marL="1713929" indent="0">
              <a:buNone/>
              <a:defRPr sz="700"/>
            </a:lvl6pPr>
            <a:lvl7pPr marL="2056713" indent="0">
              <a:buNone/>
              <a:defRPr sz="700"/>
            </a:lvl7pPr>
            <a:lvl8pPr marL="2399500" indent="0">
              <a:buNone/>
              <a:defRPr sz="700"/>
            </a:lvl8pPr>
            <a:lvl9pPr marL="2742285" indent="0">
              <a:buNone/>
              <a:defRPr sz="700"/>
            </a:lvl9pPr>
          </a:lstStyle>
          <a:p>
            <a:pPr lvl="0"/>
            <a:r>
              <a:rPr lang="zh-CN" altLang="en-US" smtClean="0"/>
              <a:t>单击此处编辑母版文本样式</a:t>
            </a:r>
          </a:p>
        </p:txBody>
      </p:sp>
    </p:spTree>
    <p:extLst>
      <p:ext uri="{BB962C8B-B14F-4D97-AF65-F5344CB8AC3E}">
        <p14:creationId xmlns:p14="http://schemas.microsoft.com/office/powerpoint/2010/main" val="2818435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381" y="3600451"/>
            <a:ext cx="5486638" cy="425054"/>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381" y="459581"/>
            <a:ext cx="5486638" cy="3086100"/>
          </a:xfrm>
        </p:spPr>
        <p:txBody>
          <a:bodyPr/>
          <a:lstStyle>
            <a:lvl1pPr marL="0" indent="0">
              <a:buNone/>
              <a:defRPr sz="2400"/>
            </a:lvl1pPr>
            <a:lvl2pPr marL="342786" indent="0">
              <a:buNone/>
              <a:defRPr sz="2100"/>
            </a:lvl2pPr>
            <a:lvl3pPr marL="685571" indent="0">
              <a:buNone/>
              <a:defRPr sz="1800"/>
            </a:lvl3pPr>
            <a:lvl4pPr marL="1028357" indent="0">
              <a:buNone/>
              <a:defRPr sz="1500"/>
            </a:lvl4pPr>
            <a:lvl5pPr marL="1371143" indent="0">
              <a:buNone/>
              <a:defRPr sz="1500"/>
            </a:lvl5pPr>
            <a:lvl6pPr marL="1713929" indent="0">
              <a:buNone/>
              <a:defRPr sz="1500"/>
            </a:lvl6pPr>
            <a:lvl7pPr marL="2056713" indent="0">
              <a:buNone/>
              <a:defRPr sz="1500"/>
            </a:lvl7pPr>
            <a:lvl8pPr marL="2399500" indent="0">
              <a:buNone/>
              <a:defRPr sz="1500"/>
            </a:lvl8pPr>
            <a:lvl9pPr marL="2742285" indent="0">
              <a:buNone/>
              <a:defRPr sz="1500"/>
            </a:lvl9pPr>
          </a:lstStyle>
          <a:p>
            <a:pPr lvl="0"/>
            <a:endParaRPr lang="zh-CN" altLang="en-US" noProof="0" smtClean="0"/>
          </a:p>
        </p:txBody>
      </p:sp>
      <p:sp>
        <p:nvSpPr>
          <p:cNvPr id="4" name="文本占位符 3"/>
          <p:cNvSpPr>
            <a:spLocks noGrp="1"/>
          </p:cNvSpPr>
          <p:nvPr>
            <p:ph type="body" sz="half" idx="2"/>
          </p:nvPr>
        </p:nvSpPr>
        <p:spPr>
          <a:xfrm>
            <a:off x="1792381" y="4025504"/>
            <a:ext cx="5486638" cy="603647"/>
          </a:xfrm>
        </p:spPr>
        <p:txBody>
          <a:bodyPr/>
          <a:lstStyle>
            <a:lvl1pPr marL="0" indent="0">
              <a:buNone/>
              <a:defRPr sz="1000"/>
            </a:lvl1pPr>
            <a:lvl2pPr marL="342786" indent="0">
              <a:buNone/>
              <a:defRPr sz="900"/>
            </a:lvl2pPr>
            <a:lvl3pPr marL="685571" indent="0">
              <a:buNone/>
              <a:defRPr sz="700"/>
            </a:lvl3pPr>
            <a:lvl4pPr marL="1028357" indent="0">
              <a:buNone/>
              <a:defRPr sz="700"/>
            </a:lvl4pPr>
            <a:lvl5pPr marL="1371143" indent="0">
              <a:buNone/>
              <a:defRPr sz="700"/>
            </a:lvl5pPr>
            <a:lvl6pPr marL="1713929" indent="0">
              <a:buNone/>
              <a:defRPr sz="700"/>
            </a:lvl6pPr>
            <a:lvl7pPr marL="2056713" indent="0">
              <a:buNone/>
              <a:defRPr sz="700"/>
            </a:lvl7pPr>
            <a:lvl8pPr marL="2399500" indent="0">
              <a:buNone/>
              <a:defRPr sz="700"/>
            </a:lvl8pPr>
            <a:lvl9pPr marL="2742285" indent="0">
              <a:buNone/>
              <a:defRPr sz="700"/>
            </a:lvl9pPr>
          </a:lstStyle>
          <a:p>
            <a:pPr lvl="0"/>
            <a:r>
              <a:rPr lang="zh-CN" altLang="en-US" smtClean="0"/>
              <a:t>单击此处编辑母版文本样式</a:t>
            </a:r>
          </a:p>
        </p:txBody>
      </p:sp>
    </p:spTree>
    <p:extLst>
      <p:ext uri="{BB962C8B-B14F-4D97-AF65-F5344CB8AC3E}">
        <p14:creationId xmlns:p14="http://schemas.microsoft.com/office/powerpoint/2010/main" val="1802433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023" y="681038"/>
            <a:ext cx="822995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7" tIns="34279" rIns="68557" bIns="34279" numCol="1" anchor="ctr" anchorCtr="0" compatLnSpc="1">
            <a:prstTxWarp prst="textNoShape">
              <a:avLst/>
            </a:prstTxWarp>
          </a:bodyPr>
          <a:lstStyle/>
          <a:p>
            <a:pPr lvl="0"/>
            <a:r>
              <a:rPr lang="zh-CN" smtClean="0"/>
              <a:t>单击此处编辑母版标题样式</a:t>
            </a:r>
          </a:p>
        </p:txBody>
      </p:sp>
      <p:sp>
        <p:nvSpPr>
          <p:cNvPr id="3075" name="Rectangle 3"/>
          <p:cNvSpPr>
            <a:spLocks noGrp="1" noChangeArrowheads="1"/>
          </p:cNvSpPr>
          <p:nvPr>
            <p:ph type="body" idx="1"/>
          </p:nvPr>
        </p:nvSpPr>
        <p:spPr bwMode="auto">
          <a:xfrm>
            <a:off x="457023" y="1200151"/>
            <a:ext cx="8229957"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7" tIns="34279" rIns="68557" bIns="34279" numCol="1" anchor="t" anchorCtr="0" compatLnSpc="1">
            <a:prstTxWarp prst="textNoShape">
              <a:avLst/>
            </a:prstTxWarp>
          </a:bodyPr>
          <a:lstStyle/>
          <a:p>
            <a:pPr lvl="0"/>
            <a:r>
              <a:rPr lang="zh-CN" smtClean="0"/>
              <a:t>单击此处编辑母版文本样式</a:t>
            </a:r>
          </a:p>
          <a:p>
            <a:pPr lvl="1"/>
            <a:r>
              <a:rPr lang="zh-CN" smtClean="0"/>
              <a:t>第二级</a:t>
            </a:r>
          </a:p>
        </p:txBody>
      </p:sp>
    </p:spTree>
    <p:extLst>
      <p:ext uri="{BB962C8B-B14F-4D97-AF65-F5344CB8AC3E}">
        <p14:creationId xmlns:p14="http://schemas.microsoft.com/office/powerpoint/2010/main" val="2886030491"/>
      </p:ext>
    </p:extLst>
  </p:cSld>
  <p:clrMap bg1="lt1" tx1="dk1" bg2="lt2" tx2="dk2" accent1="accent1" accent2="accent2" accent3="accent3" accent4="accent4" accent5="accent5" accent6="accent6" hlink="hlink" folHlink="folHlink"/>
  <p:sldLayoutIdLst>
    <p:sldLayoutId id="2147484658" r:id="rId1"/>
    <p:sldLayoutId id="2147484659" r:id="rId2"/>
    <p:sldLayoutId id="2147484660" r:id="rId3"/>
    <p:sldLayoutId id="2147484661" r:id="rId4"/>
    <p:sldLayoutId id="2147484662" r:id="rId5"/>
    <p:sldLayoutId id="2147484663" r:id="rId6"/>
    <p:sldLayoutId id="2147484664" r:id="rId7"/>
    <p:sldLayoutId id="2147484665" r:id="rId8"/>
    <p:sldLayoutId id="2147484666" r:id="rId9"/>
    <p:sldLayoutId id="2147484667" r:id="rId10"/>
    <p:sldLayoutId id="2147484668" r:id="rId11"/>
  </p:sldLayoutIdLst>
  <p:txStyles>
    <p:titleStyle>
      <a:lvl1pPr algn="l" rtl="0" eaLnBrk="0" fontAlgn="base" hangingPunct="0">
        <a:spcBef>
          <a:spcPct val="0"/>
        </a:spcBef>
        <a:spcAft>
          <a:spcPct val="0"/>
        </a:spcAft>
        <a:defRPr sz="1800">
          <a:solidFill>
            <a:schemeClr val="accent2"/>
          </a:solidFill>
          <a:latin typeface="+mj-lt"/>
          <a:ea typeface="+mj-ea"/>
          <a:cs typeface="+mj-cs"/>
        </a:defRPr>
      </a:lvl1pPr>
      <a:lvl2pPr algn="l" rtl="0" eaLnBrk="0" fontAlgn="base" hangingPunct="0">
        <a:spcBef>
          <a:spcPct val="0"/>
        </a:spcBef>
        <a:spcAft>
          <a:spcPct val="0"/>
        </a:spcAft>
        <a:defRPr sz="1800">
          <a:solidFill>
            <a:schemeClr val="accent2"/>
          </a:solidFill>
          <a:latin typeface="Arial" pitchFamily="34" charset="0"/>
          <a:ea typeface="微软雅黑" pitchFamily="34" charset="-122"/>
        </a:defRPr>
      </a:lvl2pPr>
      <a:lvl3pPr algn="l" rtl="0" eaLnBrk="0" fontAlgn="base" hangingPunct="0">
        <a:spcBef>
          <a:spcPct val="0"/>
        </a:spcBef>
        <a:spcAft>
          <a:spcPct val="0"/>
        </a:spcAft>
        <a:defRPr sz="1800">
          <a:solidFill>
            <a:schemeClr val="accent2"/>
          </a:solidFill>
          <a:latin typeface="Arial" pitchFamily="34" charset="0"/>
          <a:ea typeface="微软雅黑" pitchFamily="34" charset="-122"/>
        </a:defRPr>
      </a:lvl3pPr>
      <a:lvl4pPr algn="l" rtl="0" eaLnBrk="0" fontAlgn="base" hangingPunct="0">
        <a:spcBef>
          <a:spcPct val="0"/>
        </a:spcBef>
        <a:spcAft>
          <a:spcPct val="0"/>
        </a:spcAft>
        <a:defRPr sz="1800">
          <a:solidFill>
            <a:schemeClr val="accent2"/>
          </a:solidFill>
          <a:latin typeface="Arial" pitchFamily="34" charset="0"/>
          <a:ea typeface="微软雅黑" pitchFamily="34" charset="-122"/>
        </a:defRPr>
      </a:lvl4pPr>
      <a:lvl5pPr algn="l" rtl="0" eaLnBrk="0" fontAlgn="base" hangingPunct="0">
        <a:spcBef>
          <a:spcPct val="0"/>
        </a:spcBef>
        <a:spcAft>
          <a:spcPct val="0"/>
        </a:spcAft>
        <a:defRPr sz="1800">
          <a:solidFill>
            <a:schemeClr val="accent2"/>
          </a:solidFill>
          <a:latin typeface="Arial" pitchFamily="34" charset="0"/>
          <a:ea typeface="微软雅黑" pitchFamily="34" charset="-122"/>
        </a:defRPr>
      </a:lvl5pPr>
      <a:lvl6pPr marL="342786" algn="l" rtl="0" eaLnBrk="0" fontAlgn="base" hangingPunct="0">
        <a:spcBef>
          <a:spcPct val="0"/>
        </a:spcBef>
        <a:spcAft>
          <a:spcPct val="0"/>
        </a:spcAft>
        <a:defRPr sz="1800">
          <a:solidFill>
            <a:schemeClr val="accent2"/>
          </a:solidFill>
          <a:latin typeface="Arial" pitchFamily="34" charset="0"/>
          <a:ea typeface="微软雅黑" pitchFamily="34" charset="-122"/>
        </a:defRPr>
      </a:lvl6pPr>
      <a:lvl7pPr marL="685571" algn="l" rtl="0" eaLnBrk="0" fontAlgn="base" hangingPunct="0">
        <a:spcBef>
          <a:spcPct val="0"/>
        </a:spcBef>
        <a:spcAft>
          <a:spcPct val="0"/>
        </a:spcAft>
        <a:defRPr sz="1800">
          <a:solidFill>
            <a:schemeClr val="accent2"/>
          </a:solidFill>
          <a:latin typeface="Arial" pitchFamily="34" charset="0"/>
          <a:ea typeface="微软雅黑" pitchFamily="34" charset="-122"/>
        </a:defRPr>
      </a:lvl7pPr>
      <a:lvl8pPr marL="1028357" algn="l" rtl="0" eaLnBrk="0" fontAlgn="base" hangingPunct="0">
        <a:spcBef>
          <a:spcPct val="0"/>
        </a:spcBef>
        <a:spcAft>
          <a:spcPct val="0"/>
        </a:spcAft>
        <a:defRPr sz="1800">
          <a:solidFill>
            <a:schemeClr val="accent2"/>
          </a:solidFill>
          <a:latin typeface="Arial" pitchFamily="34" charset="0"/>
          <a:ea typeface="微软雅黑" pitchFamily="34" charset="-122"/>
        </a:defRPr>
      </a:lvl8pPr>
      <a:lvl9pPr marL="1371143" algn="l" rtl="0" eaLnBrk="0" fontAlgn="base" hangingPunct="0">
        <a:spcBef>
          <a:spcPct val="0"/>
        </a:spcBef>
        <a:spcAft>
          <a:spcPct val="0"/>
        </a:spcAft>
        <a:defRPr sz="1800">
          <a:solidFill>
            <a:schemeClr val="accent2"/>
          </a:solidFill>
          <a:latin typeface="Arial" pitchFamily="34" charset="0"/>
          <a:ea typeface="微软雅黑" pitchFamily="34" charset="-122"/>
        </a:defRPr>
      </a:lvl9pPr>
    </p:titleStyle>
    <p:bodyStyle>
      <a:lvl1pPr marL="257089" indent="-257089" algn="l" rtl="0" eaLnBrk="0" fontAlgn="base" hangingPunct="0">
        <a:spcBef>
          <a:spcPct val="20000"/>
        </a:spcBef>
        <a:spcAft>
          <a:spcPct val="0"/>
        </a:spcAft>
        <a:buChar char="•"/>
        <a:defRPr sz="1500">
          <a:solidFill>
            <a:schemeClr val="accent2"/>
          </a:solidFill>
          <a:latin typeface="+mn-lt"/>
          <a:ea typeface="+mn-ea"/>
          <a:cs typeface="+mn-cs"/>
        </a:defRPr>
      </a:lvl1pPr>
      <a:lvl2pPr marL="557027" indent="-214240" algn="l" rtl="0" eaLnBrk="0" fontAlgn="base" hangingPunct="0">
        <a:spcBef>
          <a:spcPct val="20000"/>
        </a:spcBef>
        <a:spcAft>
          <a:spcPct val="0"/>
        </a:spcAft>
        <a:buChar char="–"/>
        <a:defRPr sz="1500">
          <a:solidFill>
            <a:schemeClr val="accent2"/>
          </a:solidFill>
          <a:latin typeface="+mn-lt"/>
          <a:ea typeface="仿宋_GB2312" pitchFamily="1" charset="-122"/>
        </a:defRPr>
      </a:lvl2pPr>
      <a:lvl3pPr marL="856964" indent="-171392" algn="l" rtl="0" eaLnBrk="0" fontAlgn="base" hangingPunct="0">
        <a:spcBef>
          <a:spcPct val="20000"/>
        </a:spcBef>
        <a:spcAft>
          <a:spcPct val="0"/>
        </a:spcAft>
        <a:buChar char="•"/>
        <a:defRPr sz="1800">
          <a:solidFill>
            <a:schemeClr val="tx1"/>
          </a:solidFill>
          <a:latin typeface="+mn-lt"/>
          <a:ea typeface="宋体" pitchFamily="2" charset="-122"/>
        </a:defRPr>
      </a:lvl3pPr>
      <a:lvl4pPr marL="1199750" indent="-171392" algn="l" rtl="0" eaLnBrk="0" fontAlgn="base" hangingPunct="0">
        <a:spcBef>
          <a:spcPct val="20000"/>
        </a:spcBef>
        <a:spcAft>
          <a:spcPct val="0"/>
        </a:spcAft>
        <a:buChar char="–"/>
        <a:defRPr sz="1500">
          <a:solidFill>
            <a:schemeClr val="tx1"/>
          </a:solidFill>
          <a:latin typeface="+mn-lt"/>
          <a:ea typeface="宋体" pitchFamily="2" charset="-122"/>
        </a:defRPr>
      </a:lvl4pPr>
      <a:lvl5pPr marL="1542536" indent="-171392" algn="l" rtl="0" eaLnBrk="0" fontAlgn="base" hangingPunct="0">
        <a:spcBef>
          <a:spcPct val="20000"/>
        </a:spcBef>
        <a:spcAft>
          <a:spcPct val="0"/>
        </a:spcAft>
        <a:buChar char="»"/>
        <a:defRPr sz="1500">
          <a:solidFill>
            <a:schemeClr val="tx1"/>
          </a:solidFill>
          <a:latin typeface="+mn-lt"/>
          <a:ea typeface="宋体" pitchFamily="2" charset="-122"/>
        </a:defRPr>
      </a:lvl5pPr>
      <a:lvl6pPr marL="1885321" indent="-171392" algn="l" rtl="0" eaLnBrk="0" fontAlgn="base" hangingPunct="0">
        <a:spcBef>
          <a:spcPct val="20000"/>
        </a:spcBef>
        <a:spcAft>
          <a:spcPct val="0"/>
        </a:spcAft>
        <a:buChar char="»"/>
        <a:defRPr sz="1500">
          <a:solidFill>
            <a:schemeClr val="tx1"/>
          </a:solidFill>
          <a:latin typeface="+mn-lt"/>
          <a:ea typeface="宋体" pitchFamily="2" charset="-122"/>
        </a:defRPr>
      </a:lvl6pPr>
      <a:lvl7pPr marL="2228107" indent="-171392" algn="l" rtl="0" eaLnBrk="0" fontAlgn="base" hangingPunct="0">
        <a:spcBef>
          <a:spcPct val="20000"/>
        </a:spcBef>
        <a:spcAft>
          <a:spcPct val="0"/>
        </a:spcAft>
        <a:buChar char="»"/>
        <a:defRPr sz="1500">
          <a:solidFill>
            <a:schemeClr val="tx1"/>
          </a:solidFill>
          <a:latin typeface="+mn-lt"/>
          <a:ea typeface="宋体" pitchFamily="2" charset="-122"/>
        </a:defRPr>
      </a:lvl7pPr>
      <a:lvl8pPr marL="2570892" indent="-171392" algn="l" rtl="0" eaLnBrk="0" fontAlgn="base" hangingPunct="0">
        <a:spcBef>
          <a:spcPct val="20000"/>
        </a:spcBef>
        <a:spcAft>
          <a:spcPct val="0"/>
        </a:spcAft>
        <a:buChar char="»"/>
        <a:defRPr sz="1500">
          <a:solidFill>
            <a:schemeClr val="tx1"/>
          </a:solidFill>
          <a:latin typeface="+mn-lt"/>
          <a:ea typeface="宋体" pitchFamily="2" charset="-122"/>
        </a:defRPr>
      </a:lvl8pPr>
      <a:lvl9pPr marL="2913679" indent="-171392" algn="l" rtl="0" eaLnBrk="0" fontAlgn="base" hangingPunct="0">
        <a:spcBef>
          <a:spcPct val="20000"/>
        </a:spcBef>
        <a:spcAft>
          <a:spcPct val="0"/>
        </a:spcAft>
        <a:buChar char="»"/>
        <a:defRPr sz="1500">
          <a:solidFill>
            <a:schemeClr val="tx1"/>
          </a:solidFill>
          <a:latin typeface="+mn-lt"/>
          <a:ea typeface="宋体" pitchFamily="2" charset="-122"/>
        </a:defRPr>
      </a:lvl9pPr>
    </p:bodyStyle>
    <p:otherStyle>
      <a:defPPr>
        <a:defRPr lang="zh-CN"/>
      </a:defPPr>
      <a:lvl1pPr marL="0" algn="l" defTabSz="685571" rtl="0" eaLnBrk="1" latinLnBrk="0" hangingPunct="1">
        <a:defRPr sz="1300" kern="1200">
          <a:solidFill>
            <a:schemeClr val="tx1"/>
          </a:solidFill>
          <a:latin typeface="+mn-lt"/>
          <a:ea typeface="+mn-ea"/>
          <a:cs typeface="+mn-cs"/>
        </a:defRPr>
      </a:lvl1pPr>
      <a:lvl2pPr marL="342786" algn="l" defTabSz="685571" rtl="0" eaLnBrk="1" latinLnBrk="0" hangingPunct="1">
        <a:defRPr sz="1300" kern="1200">
          <a:solidFill>
            <a:schemeClr val="tx1"/>
          </a:solidFill>
          <a:latin typeface="+mn-lt"/>
          <a:ea typeface="+mn-ea"/>
          <a:cs typeface="+mn-cs"/>
        </a:defRPr>
      </a:lvl2pPr>
      <a:lvl3pPr marL="685571" algn="l" defTabSz="685571" rtl="0" eaLnBrk="1" latinLnBrk="0" hangingPunct="1">
        <a:defRPr sz="1300" kern="1200">
          <a:solidFill>
            <a:schemeClr val="tx1"/>
          </a:solidFill>
          <a:latin typeface="+mn-lt"/>
          <a:ea typeface="+mn-ea"/>
          <a:cs typeface="+mn-cs"/>
        </a:defRPr>
      </a:lvl3pPr>
      <a:lvl4pPr marL="1028357" algn="l" defTabSz="685571" rtl="0" eaLnBrk="1" latinLnBrk="0" hangingPunct="1">
        <a:defRPr sz="1300" kern="1200">
          <a:solidFill>
            <a:schemeClr val="tx1"/>
          </a:solidFill>
          <a:latin typeface="+mn-lt"/>
          <a:ea typeface="+mn-ea"/>
          <a:cs typeface="+mn-cs"/>
        </a:defRPr>
      </a:lvl4pPr>
      <a:lvl5pPr marL="1371143" algn="l" defTabSz="685571" rtl="0" eaLnBrk="1" latinLnBrk="0" hangingPunct="1">
        <a:defRPr sz="1300" kern="1200">
          <a:solidFill>
            <a:schemeClr val="tx1"/>
          </a:solidFill>
          <a:latin typeface="+mn-lt"/>
          <a:ea typeface="+mn-ea"/>
          <a:cs typeface="+mn-cs"/>
        </a:defRPr>
      </a:lvl5pPr>
      <a:lvl6pPr marL="1713929" algn="l" defTabSz="685571" rtl="0" eaLnBrk="1" latinLnBrk="0" hangingPunct="1">
        <a:defRPr sz="1300" kern="1200">
          <a:solidFill>
            <a:schemeClr val="tx1"/>
          </a:solidFill>
          <a:latin typeface="+mn-lt"/>
          <a:ea typeface="+mn-ea"/>
          <a:cs typeface="+mn-cs"/>
        </a:defRPr>
      </a:lvl6pPr>
      <a:lvl7pPr marL="2056713" algn="l" defTabSz="685571" rtl="0" eaLnBrk="1" latinLnBrk="0" hangingPunct="1">
        <a:defRPr sz="1300" kern="1200">
          <a:solidFill>
            <a:schemeClr val="tx1"/>
          </a:solidFill>
          <a:latin typeface="+mn-lt"/>
          <a:ea typeface="+mn-ea"/>
          <a:cs typeface="+mn-cs"/>
        </a:defRPr>
      </a:lvl7pPr>
      <a:lvl8pPr marL="2399500" algn="l" defTabSz="685571" rtl="0" eaLnBrk="1" latinLnBrk="0" hangingPunct="1">
        <a:defRPr sz="1300" kern="1200">
          <a:solidFill>
            <a:schemeClr val="tx1"/>
          </a:solidFill>
          <a:latin typeface="+mn-lt"/>
          <a:ea typeface="+mn-ea"/>
          <a:cs typeface="+mn-cs"/>
        </a:defRPr>
      </a:lvl8pPr>
      <a:lvl9pPr marL="2742285" algn="l" defTabSz="685571"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022" y="681038"/>
            <a:ext cx="822995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ctr" anchorCtr="0" compatLnSpc="1">
            <a:prstTxWarp prst="textNoShape">
              <a:avLst/>
            </a:prstTxWarp>
          </a:bodyPr>
          <a:lstStyle/>
          <a:p>
            <a:pPr lvl="0"/>
            <a:r>
              <a:rPr lang="zh-CN" smtClean="0"/>
              <a:t>单击此处编辑母版标题样式</a:t>
            </a:r>
          </a:p>
        </p:txBody>
      </p:sp>
      <p:sp>
        <p:nvSpPr>
          <p:cNvPr id="3075" name="Rectangle 3"/>
          <p:cNvSpPr>
            <a:spLocks noGrp="1" noChangeArrowheads="1"/>
          </p:cNvSpPr>
          <p:nvPr>
            <p:ph type="body" idx="1"/>
          </p:nvPr>
        </p:nvSpPr>
        <p:spPr bwMode="auto">
          <a:xfrm>
            <a:off x="457022" y="1200151"/>
            <a:ext cx="8229957"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pPr lvl="0"/>
            <a:r>
              <a:rPr lang="zh-CN" smtClean="0"/>
              <a:t>单击此处编辑母版文本样式</a:t>
            </a:r>
          </a:p>
          <a:p>
            <a:pPr lvl="1"/>
            <a:r>
              <a:rPr lang="zh-CN" smtClean="0"/>
              <a:t>第二级</a:t>
            </a:r>
          </a:p>
        </p:txBody>
      </p:sp>
    </p:spTree>
    <p:extLst>
      <p:ext uri="{BB962C8B-B14F-4D97-AF65-F5344CB8AC3E}">
        <p14:creationId xmlns:p14="http://schemas.microsoft.com/office/powerpoint/2010/main" val="3788950748"/>
      </p:ext>
    </p:extLst>
  </p:cSld>
  <p:clrMap bg1="lt1" tx1="dk1" bg2="lt2" tx2="dk2" accent1="accent1" accent2="accent2" accent3="accent3" accent4="accent4" accent5="accent5" accent6="accent6" hlink="hlink" folHlink="folHlink"/>
  <p:sldLayoutIdLst>
    <p:sldLayoutId id="2147484670" r:id="rId1"/>
    <p:sldLayoutId id="2147484671" r:id="rId2"/>
    <p:sldLayoutId id="2147484672" r:id="rId3"/>
    <p:sldLayoutId id="2147484673" r:id="rId4"/>
    <p:sldLayoutId id="2147484674" r:id="rId5"/>
    <p:sldLayoutId id="2147484675" r:id="rId6"/>
    <p:sldLayoutId id="2147484676" r:id="rId7"/>
    <p:sldLayoutId id="2147484677" r:id="rId8"/>
    <p:sldLayoutId id="2147484678" r:id="rId9"/>
    <p:sldLayoutId id="2147484679" r:id="rId10"/>
    <p:sldLayoutId id="2147484680" r:id="rId11"/>
  </p:sldLayoutIdLst>
  <p:txStyles>
    <p:titleStyle>
      <a:lvl1pPr algn="l" rtl="0" eaLnBrk="0" fontAlgn="base" hangingPunct="0">
        <a:spcBef>
          <a:spcPct val="0"/>
        </a:spcBef>
        <a:spcAft>
          <a:spcPct val="0"/>
        </a:spcAft>
        <a:defRPr sz="1800">
          <a:solidFill>
            <a:schemeClr val="accent2"/>
          </a:solidFill>
          <a:latin typeface="+mj-lt"/>
          <a:ea typeface="+mj-ea"/>
          <a:cs typeface="+mj-cs"/>
        </a:defRPr>
      </a:lvl1pPr>
      <a:lvl2pPr algn="l" rtl="0" eaLnBrk="0" fontAlgn="base" hangingPunct="0">
        <a:spcBef>
          <a:spcPct val="0"/>
        </a:spcBef>
        <a:spcAft>
          <a:spcPct val="0"/>
        </a:spcAft>
        <a:defRPr sz="1800">
          <a:solidFill>
            <a:schemeClr val="accent2"/>
          </a:solidFill>
          <a:latin typeface="Arial" pitchFamily="34" charset="0"/>
          <a:ea typeface="微软雅黑" pitchFamily="34" charset="-122"/>
        </a:defRPr>
      </a:lvl2pPr>
      <a:lvl3pPr algn="l" rtl="0" eaLnBrk="0" fontAlgn="base" hangingPunct="0">
        <a:spcBef>
          <a:spcPct val="0"/>
        </a:spcBef>
        <a:spcAft>
          <a:spcPct val="0"/>
        </a:spcAft>
        <a:defRPr sz="1800">
          <a:solidFill>
            <a:schemeClr val="accent2"/>
          </a:solidFill>
          <a:latin typeface="Arial" pitchFamily="34" charset="0"/>
          <a:ea typeface="微软雅黑" pitchFamily="34" charset="-122"/>
        </a:defRPr>
      </a:lvl3pPr>
      <a:lvl4pPr algn="l" rtl="0" eaLnBrk="0" fontAlgn="base" hangingPunct="0">
        <a:spcBef>
          <a:spcPct val="0"/>
        </a:spcBef>
        <a:spcAft>
          <a:spcPct val="0"/>
        </a:spcAft>
        <a:defRPr sz="1800">
          <a:solidFill>
            <a:schemeClr val="accent2"/>
          </a:solidFill>
          <a:latin typeface="Arial" pitchFamily="34" charset="0"/>
          <a:ea typeface="微软雅黑" pitchFamily="34" charset="-122"/>
        </a:defRPr>
      </a:lvl4pPr>
      <a:lvl5pPr algn="l" rtl="0" eaLnBrk="0" fontAlgn="base" hangingPunct="0">
        <a:spcBef>
          <a:spcPct val="0"/>
        </a:spcBef>
        <a:spcAft>
          <a:spcPct val="0"/>
        </a:spcAft>
        <a:defRPr sz="1800">
          <a:solidFill>
            <a:schemeClr val="accent2"/>
          </a:solidFill>
          <a:latin typeface="Arial" pitchFamily="34" charset="0"/>
          <a:ea typeface="微软雅黑" pitchFamily="34" charset="-122"/>
        </a:defRPr>
      </a:lvl5pPr>
      <a:lvl6pPr marL="342809" algn="l" rtl="0" eaLnBrk="0" fontAlgn="base" hangingPunct="0">
        <a:spcBef>
          <a:spcPct val="0"/>
        </a:spcBef>
        <a:spcAft>
          <a:spcPct val="0"/>
        </a:spcAft>
        <a:defRPr sz="1800">
          <a:solidFill>
            <a:schemeClr val="accent2"/>
          </a:solidFill>
          <a:latin typeface="Arial" pitchFamily="34" charset="0"/>
          <a:ea typeface="微软雅黑" pitchFamily="34" charset="-122"/>
        </a:defRPr>
      </a:lvl6pPr>
      <a:lvl7pPr marL="685617" algn="l" rtl="0" eaLnBrk="0" fontAlgn="base" hangingPunct="0">
        <a:spcBef>
          <a:spcPct val="0"/>
        </a:spcBef>
        <a:spcAft>
          <a:spcPct val="0"/>
        </a:spcAft>
        <a:defRPr sz="1800">
          <a:solidFill>
            <a:schemeClr val="accent2"/>
          </a:solidFill>
          <a:latin typeface="Arial" pitchFamily="34" charset="0"/>
          <a:ea typeface="微软雅黑" pitchFamily="34" charset="-122"/>
        </a:defRPr>
      </a:lvl7pPr>
      <a:lvl8pPr marL="1028426" algn="l" rtl="0" eaLnBrk="0" fontAlgn="base" hangingPunct="0">
        <a:spcBef>
          <a:spcPct val="0"/>
        </a:spcBef>
        <a:spcAft>
          <a:spcPct val="0"/>
        </a:spcAft>
        <a:defRPr sz="1800">
          <a:solidFill>
            <a:schemeClr val="accent2"/>
          </a:solidFill>
          <a:latin typeface="Arial" pitchFamily="34" charset="0"/>
          <a:ea typeface="微软雅黑" pitchFamily="34" charset="-122"/>
        </a:defRPr>
      </a:lvl8pPr>
      <a:lvl9pPr marL="1371234" algn="l" rtl="0" eaLnBrk="0" fontAlgn="base" hangingPunct="0">
        <a:spcBef>
          <a:spcPct val="0"/>
        </a:spcBef>
        <a:spcAft>
          <a:spcPct val="0"/>
        </a:spcAft>
        <a:defRPr sz="1800">
          <a:solidFill>
            <a:schemeClr val="accent2"/>
          </a:solidFill>
          <a:latin typeface="Arial" pitchFamily="34" charset="0"/>
          <a:ea typeface="微软雅黑" pitchFamily="34" charset="-122"/>
        </a:defRPr>
      </a:lvl9pPr>
    </p:titleStyle>
    <p:bodyStyle>
      <a:lvl1pPr marL="257106" indent="-257106" algn="l" rtl="0" eaLnBrk="0" fontAlgn="base" hangingPunct="0">
        <a:spcBef>
          <a:spcPct val="20000"/>
        </a:spcBef>
        <a:spcAft>
          <a:spcPct val="0"/>
        </a:spcAft>
        <a:buChar char="•"/>
        <a:defRPr sz="1500">
          <a:solidFill>
            <a:schemeClr val="accent2"/>
          </a:solidFill>
          <a:latin typeface="+mn-lt"/>
          <a:ea typeface="+mn-ea"/>
          <a:cs typeface="+mn-cs"/>
        </a:defRPr>
      </a:lvl1pPr>
      <a:lvl2pPr marL="557064" indent="-214255" algn="l" rtl="0" eaLnBrk="0" fontAlgn="base" hangingPunct="0">
        <a:spcBef>
          <a:spcPct val="20000"/>
        </a:spcBef>
        <a:spcAft>
          <a:spcPct val="0"/>
        </a:spcAft>
        <a:buChar char="–"/>
        <a:defRPr sz="1500">
          <a:solidFill>
            <a:schemeClr val="accent2"/>
          </a:solidFill>
          <a:latin typeface="+mn-lt"/>
          <a:ea typeface="仿宋_GB2312" pitchFamily="1" charset="-122"/>
        </a:defRPr>
      </a:lvl2pPr>
      <a:lvl3pPr marL="857021" indent="-171404" algn="l" rtl="0" eaLnBrk="0" fontAlgn="base" hangingPunct="0">
        <a:spcBef>
          <a:spcPct val="20000"/>
        </a:spcBef>
        <a:spcAft>
          <a:spcPct val="0"/>
        </a:spcAft>
        <a:buChar char="•"/>
        <a:defRPr sz="1800">
          <a:solidFill>
            <a:schemeClr val="tx1"/>
          </a:solidFill>
          <a:latin typeface="+mn-lt"/>
          <a:ea typeface="宋体" pitchFamily="2" charset="-122"/>
        </a:defRPr>
      </a:lvl3pPr>
      <a:lvl4pPr marL="1199830" indent="-171404" algn="l" rtl="0" eaLnBrk="0" fontAlgn="base" hangingPunct="0">
        <a:spcBef>
          <a:spcPct val="20000"/>
        </a:spcBef>
        <a:spcAft>
          <a:spcPct val="0"/>
        </a:spcAft>
        <a:buChar char="–"/>
        <a:defRPr sz="1500">
          <a:solidFill>
            <a:schemeClr val="tx1"/>
          </a:solidFill>
          <a:latin typeface="+mn-lt"/>
          <a:ea typeface="宋体" pitchFamily="2" charset="-122"/>
        </a:defRPr>
      </a:lvl4pPr>
      <a:lvl5pPr marL="1542639" indent="-171404" algn="l" rtl="0" eaLnBrk="0" fontAlgn="base" hangingPunct="0">
        <a:spcBef>
          <a:spcPct val="20000"/>
        </a:spcBef>
        <a:spcAft>
          <a:spcPct val="0"/>
        </a:spcAft>
        <a:buChar char="»"/>
        <a:defRPr sz="1500">
          <a:solidFill>
            <a:schemeClr val="tx1"/>
          </a:solidFill>
          <a:latin typeface="+mn-lt"/>
          <a:ea typeface="宋体" pitchFamily="2" charset="-122"/>
        </a:defRPr>
      </a:lvl5pPr>
      <a:lvl6pPr marL="1885447" indent="-171404" algn="l" rtl="0" eaLnBrk="0" fontAlgn="base" hangingPunct="0">
        <a:spcBef>
          <a:spcPct val="20000"/>
        </a:spcBef>
        <a:spcAft>
          <a:spcPct val="0"/>
        </a:spcAft>
        <a:buChar char="»"/>
        <a:defRPr sz="1500">
          <a:solidFill>
            <a:schemeClr val="tx1"/>
          </a:solidFill>
          <a:latin typeface="+mn-lt"/>
          <a:ea typeface="宋体" pitchFamily="2" charset="-122"/>
        </a:defRPr>
      </a:lvl6pPr>
      <a:lvl7pPr marL="2228256" indent="-171404" algn="l" rtl="0" eaLnBrk="0" fontAlgn="base" hangingPunct="0">
        <a:spcBef>
          <a:spcPct val="20000"/>
        </a:spcBef>
        <a:spcAft>
          <a:spcPct val="0"/>
        </a:spcAft>
        <a:buChar char="»"/>
        <a:defRPr sz="1500">
          <a:solidFill>
            <a:schemeClr val="tx1"/>
          </a:solidFill>
          <a:latin typeface="+mn-lt"/>
          <a:ea typeface="宋体" pitchFamily="2" charset="-122"/>
        </a:defRPr>
      </a:lvl7pPr>
      <a:lvl8pPr marL="2571064" indent="-171404" algn="l" rtl="0" eaLnBrk="0" fontAlgn="base" hangingPunct="0">
        <a:spcBef>
          <a:spcPct val="20000"/>
        </a:spcBef>
        <a:spcAft>
          <a:spcPct val="0"/>
        </a:spcAft>
        <a:buChar char="»"/>
        <a:defRPr sz="1500">
          <a:solidFill>
            <a:schemeClr val="tx1"/>
          </a:solidFill>
          <a:latin typeface="+mn-lt"/>
          <a:ea typeface="宋体" pitchFamily="2" charset="-122"/>
        </a:defRPr>
      </a:lvl8pPr>
      <a:lvl9pPr marL="2913873" indent="-171404" algn="l" rtl="0" eaLnBrk="0" fontAlgn="base" hangingPunct="0">
        <a:spcBef>
          <a:spcPct val="20000"/>
        </a:spcBef>
        <a:spcAft>
          <a:spcPct val="0"/>
        </a:spcAft>
        <a:buChar char="»"/>
        <a:defRPr sz="1500">
          <a:solidFill>
            <a:schemeClr val="tx1"/>
          </a:solidFill>
          <a:latin typeface="+mn-lt"/>
          <a:ea typeface="宋体" pitchFamily="2" charset="-122"/>
        </a:defRPr>
      </a:lvl9pPr>
    </p:bodyStyle>
    <p:otherStyle>
      <a:defPPr>
        <a:defRPr lang="zh-CN"/>
      </a:defPPr>
      <a:lvl1pPr marL="0" algn="l" defTabSz="685617" rtl="0" eaLnBrk="1" latinLnBrk="0" hangingPunct="1">
        <a:defRPr sz="1300" kern="1200">
          <a:solidFill>
            <a:schemeClr val="tx1"/>
          </a:solidFill>
          <a:latin typeface="+mn-lt"/>
          <a:ea typeface="+mn-ea"/>
          <a:cs typeface="+mn-cs"/>
        </a:defRPr>
      </a:lvl1pPr>
      <a:lvl2pPr marL="342809" algn="l" defTabSz="685617" rtl="0" eaLnBrk="1" latinLnBrk="0" hangingPunct="1">
        <a:defRPr sz="1300" kern="1200">
          <a:solidFill>
            <a:schemeClr val="tx1"/>
          </a:solidFill>
          <a:latin typeface="+mn-lt"/>
          <a:ea typeface="+mn-ea"/>
          <a:cs typeface="+mn-cs"/>
        </a:defRPr>
      </a:lvl2pPr>
      <a:lvl3pPr marL="685617" algn="l" defTabSz="685617" rtl="0" eaLnBrk="1" latinLnBrk="0" hangingPunct="1">
        <a:defRPr sz="1300" kern="1200">
          <a:solidFill>
            <a:schemeClr val="tx1"/>
          </a:solidFill>
          <a:latin typeface="+mn-lt"/>
          <a:ea typeface="+mn-ea"/>
          <a:cs typeface="+mn-cs"/>
        </a:defRPr>
      </a:lvl3pPr>
      <a:lvl4pPr marL="1028426" algn="l" defTabSz="685617" rtl="0" eaLnBrk="1" latinLnBrk="0" hangingPunct="1">
        <a:defRPr sz="1300" kern="1200">
          <a:solidFill>
            <a:schemeClr val="tx1"/>
          </a:solidFill>
          <a:latin typeface="+mn-lt"/>
          <a:ea typeface="+mn-ea"/>
          <a:cs typeface="+mn-cs"/>
        </a:defRPr>
      </a:lvl4pPr>
      <a:lvl5pPr marL="1371234" algn="l" defTabSz="685617" rtl="0" eaLnBrk="1" latinLnBrk="0" hangingPunct="1">
        <a:defRPr sz="1300" kern="1200">
          <a:solidFill>
            <a:schemeClr val="tx1"/>
          </a:solidFill>
          <a:latin typeface="+mn-lt"/>
          <a:ea typeface="+mn-ea"/>
          <a:cs typeface="+mn-cs"/>
        </a:defRPr>
      </a:lvl5pPr>
      <a:lvl6pPr marL="1714043" algn="l" defTabSz="685617" rtl="0" eaLnBrk="1" latinLnBrk="0" hangingPunct="1">
        <a:defRPr sz="1300" kern="1200">
          <a:solidFill>
            <a:schemeClr val="tx1"/>
          </a:solidFill>
          <a:latin typeface="+mn-lt"/>
          <a:ea typeface="+mn-ea"/>
          <a:cs typeface="+mn-cs"/>
        </a:defRPr>
      </a:lvl6pPr>
      <a:lvl7pPr marL="2056851" algn="l" defTabSz="685617" rtl="0" eaLnBrk="1" latinLnBrk="0" hangingPunct="1">
        <a:defRPr sz="1300" kern="1200">
          <a:solidFill>
            <a:schemeClr val="tx1"/>
          </a:solidFill>
          <a:latin typeface="+mn-lt"/>
          <a:ea typeface="+mn-ea"/>
          <a:cs typeface="+mn-cs"/>
        </a:defRPr>
      </a:lvl7pPr>
      <a:lvl8pPr marL="2399660" algn="l" defTabSz="685617" rtl="0" eaLnBrk="1" latinLnBrk="0" hangingPunct="1">
        <a:defRPr sz="1300" kern="1200">
          <a:solidFill>
            <a:schemeClr val="tx1"/>
          </a:solidFill>
          <a:latin typeface="+mn-lt"/>
          <a:ea typeface="+mn-ea"/>
          <a:cs typeface="+mn-cs"/>
        </a:defRPr>
      </a:lvl8pPr>
      <a:lvl9pPr marL="2742468" algn="l" defTabSz="685617"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7.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tags" Target="../tags/tag25.xml"/><Relationship Id="rId18" Type="http://schemas.openxmlformats.org/officeDocument/2006/relationships/tags" Target="../tags/tag30.xml"/><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tags" Target="../tags/tag24.xml"/><Relationship Id="rId17" Type="http://schemas.openxmlformats.org/officeDocument/2006/relationships/tags" Target="../tags/tag29.xml"/><Relationship Id="rId2" Type="http://schemas.openxmlformats.org/officeDocument/2006/relationships/tags" Target="../tags/tag14.xml"/><Relationship Id="rId16" Type="http://schemas.openxmlformats.org/officeDocument/2006/relationships/tags" Target="../tags/tag28.xml"/><Relationship Id="rId20"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tags" Target="../tags/tag23.xml"/><Relationship Id="rId5" Type="http://schemas.openxmlformats.org/officeDocument/2006/relationships/tags" Target="../tags/tag17.xml"/><Relationship Id="rId15" Type="http://schemas.openxmlformats.org/officeDocument/2006/relationships/tags" Target="../tags/tag27.xml"/><Relationship Id="rId10" Type="http://schemas.openxmlformats.org/officeDocument/2006/relationships/tags" Target="../tags/tag22.xml"/><Relationship Id="rId19" Type="http://schemas.openxmlformats.org/officeDocument/2006/relationships/tags" Target="../tags/tag31.xml"/><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tags" Target="../tags/tag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353" name="Rectangle 3"/>
          <p:cNvSpPr txBox="1">
            <a:spLocks noChangeArrowheads="1"/>
          </p:cNvSpPr>
          <p:nvPr/>
        </p:nvSpPr>
        <p:spPr bwMode="auto">
          <a:xfrm>
            <a:off x="1141822" y="588169"/>
            <a:ext cx="7399414" cy="2078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3" tIns="34276" rIns="68553" bIns="34276"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buFont typeface="Arial" pitchFamily="34" charset="0"/>
              <a:buNone/>
            </a:pPr>
            <a:r>
              <a:rPr kumimoji="0" lang="zh-CN" altLang="en-US" sz="4000" b="1" dirty="0" smtClean="0">
                <a:solidFill>
                  <a:srgbClr val="F8F8F8"/>
                </a:solidFill>
                <a:latin typeface="微软雅黑"/>
                <a:ea typeface="微软雅黑"/>
              </a:rPr>
              <a:t>政府会计制度</a:t>
            </a:r>
            <a:r>
              <a:rPr kumimoji="0" lang="en-US" altLang="zh-CN" sz="4000" b="1" dirty="0" smtClean="0">
                <a:solidFill>
                  <a:srgbClr val="F8F8F8"/>
                </a:solidFill>
                <a:latin typeface="微软雅黑"/>
                <a:ea typeface="微软雅黑"/>
              </a:rPr>
              <a:t>2019</a:t>
            </a:r>
            <a:r>
              <a:rPr kumimoji="0" lang="zh-CN" altLang="en-US" sz="4000" b="1" dirty="0" smtClean="0">
                <a:solidFill>
                  <a:srgbClr val="F8F8F8"/>
                </a:solidFill>
                <a:latin typeface="微软雅黑"/>
                <a:ea typeface="微软雅黑"/>
              </a:rPr>
              <a:t>年开始实施，</a:t>
            </a:r>
            <a:endParaRPr kumimoji="0" lang="zh-CN" altLang="en-US" sz="4500" b="1" dirty="0">
              <a:solidFill>
                <a:srgbClr val="F8F8F8"/>
              </a:solidFill>
              <a:latin typeface="微软雅黑"/>
              <a:ea typeface="微软雅黑"/>
            </a:endParaRPr>
          </a:p>
        </p:txBody>
      </p:sp>
      <p:sp>
        <p:nvSpPr>
          <p:cNvPr id="12355" name="Freeform 6"/>
          <p:cNvSpPr>
            <a:spLocks/>
          </p:cNvSpPr>
          <p:nvPr/>
        </p:nvSpPr>
        <p:spPr bwMode="auto">
          <a:xfrm>
            <a:off x="2" y="588169"/>
            <a:ext cx="1687647" cy="563166"/>
          </a:xfrm>
          <a:custGeom>
            <a:avLst/>
            <a:gdLst>
              <a:gd name="T0" fmla="*/ 0 w 2953"/>
              <a:gd name="T1" fmla="*/ 0 h 982"/>
              <a:gd name="T2" fmla="*/ 2251075 w 2953"/>
              <a:gd name="T3" fmla="*/ 0 h 982"/>
              <a:gd name="T4" fmla="*/ 1777686 w 2953"/>
              <a:gd name="T5" fmla="*/ 750888 h 982"/>
              <a:gd name="T6" fmla="*/ 0 w 2953"/>
              <a:gd name="T7" fmla="*/ 750888 h 982"/>
              <a:gd name="T8" fmla="*/ 0 w 2953"/>
              <a:gd name="T9" fmla="*/ 0 h 9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53" h="982">
                <a:moveTo>
                  <a:pt x="0" y="0"/>
                </a:moveTo>
                <a:lnTo>
                  <a:pt x="2953" y="0"/>
                </a:lnTo>
                <a:lnTo>
                  <a:pt x="2332" y="982"/>
                </a:lnTo>
                <a:lnTo>
                  <a:pt x="0" y="982"/>
                </a:lnTo>
                <a:lnTo>
                  <a:pt x="0"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lIns="68553" tIns="34276" rIns="68553" bIns="34276"/>
          <a:lstStyle/>
          <a:p>
            <a:pPr>
              <a:buFont typeface="Arial" pitchFamily="34" charset="0"/>
              <a:buNone/>
            </a:pPr>
            <a:endParaRPr kumimoji="0" lang="zh-CN" altLang="en-US" sz="1300">
              <a:solidFill>
                <a:srgbClr val="006794"/>
              </a:solidFill>
              <a:latin typeface="Arial" pitchFamily="34" charset="0"/>
            </a:endParaRPr>
          </a:p>
        </p:txBody>
      </p:sp>
      <p:sp>
        <p:nvSpPr>
          <p:cNvPr id="12356" name="Freeform 7"/>
          <p:cNvSpPr>
            <a:spLocks/>
          </p:cNvSpPr>
          <p:nvPr/>
        </p:nvSpPr>
        <p:spPr bwMode="auto">
          <a:xfrm>
            <a:off x="1" y="-4762"/>
            <a:ext cx="2356517" cy="979885"/>
          </a:xfrm>
          <a:custGeom>
            <a:avLst/>
            <a:gdLst>
              <a:gd name="T0" fmla="*/ 0 w 4124"/>
              <a:gd name="T1" fmla="*/ 0 h 1711"/>
              <a:gd name="T2" fmla="*/ 3143250 w 4124"/>
              <a:gd name="T3" fmla="*/ 0 h 1711"/>
              <a:gd name="T4" fmla="*/ 2387925 w 4124"/>
              <a:gd name="T5" fmla="*/ 1306513 h 1711"/>
              <a:gd name="T6" fmla="*/ 0 w 4124"/>
              <a:gd name="T7" fmla="*/ 1306513 h 1711"/>
              <a:gd name="T8" fmla="*/ 0 w 4124"/>
              <a:gd name="T9" fmla="*/ 0 h 17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4" h="1711">
                <a:moveTo>
                  <a:pt x="0" y="0"/>
                </a:moveTo>
                <a:lnTo>
                  <a:pt x="4124" y="0"/>
                </a:lnTo>
                <a:lnTo>
                  <a:pt x="3133" y="1711"/>
                </a:lnTo>
                <a:lnTo>
                  <a:pt x="0" y="1711"/>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53" tIns="34276" rIns="68553" bIns="34276"/>
          <a:lstStyle/>
          <a:p>
            <a:pPr>
              <a:buFont typeface="Arial" pitchFamily="34" charset="0"/>
              <a:buNone/>
            </a:pPr>
            <a:endParaRPr kumimoji="0" lang="zh-CN" altLang="en-US" sz="1300">
              <a:solidFill>
                <a:srgbClr val="006794"/>
              </a:solidFill>
              <a:latin typeface="Arial" pitchFamily="34" charset="0"/>
            </a:endParaRPr>
          </a:p>
        </p:txBody>
      </p:sp>
      <p:sp>
        <p:nvSpPr>
          <p:cNvPr id="12358" name="Freeform 9"/>
          <p:cNvSpPr>
            <a:spLocks/>
          </p:cNvSpPr>
          <p:nvPr/>
        </p:nvSpPr>
        <p:spPr bwMode="auto">
          <a:xfrm>
            <a:off x="7755085" y="4450558"/>
            <a:ext cx="1387727" cy="697706"/>
          </a:xfrm>
          <a:custGeom>
            <a:avLst/>
            <a:gdLst>
              <a:gd name="T0" fmla="*/ 1851025 w 2428"/>
              <a:gd name="T1" fmla="*/ 0 h 1218"/>
              <a:gd name="T2" fmla="*/ 1851025 w 2428"/>
              <a:gd name="T3" fmla="*/ 930275 h 1218"/>
              <a:gd name="T4" fmla="*/ 0 w 2428"/>
              <a:gd name="T5" fmla="*/ 930275 h 1218"/>
              <a:gd name="T6" fmla="*/ 587022 w 2428"/>
              <a:gd name="T7" fmla="*/ 0 h 1218"/>
              <a:gd name="T8" fmla="*/ 1851025 w 2428"/>
              <a:gd name="T9" fmla="*/ 0 h 12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28" h="1218">
                <a:moveTo>
                  <a:pt x="2428" y="0"/>
                </a:moveTo>
                <a:lnTo>
                  <a:pt x="2428" y="1218"/>
                </a:lnTo>
                <a:lnTo>
                  <a:pt x="0" y="1218"/>
                </a:lnTo>
                <a:lnTo>
                  <a:pt x="770" y="0"/>
                </a:lnTo>
                <a:lnTo>
                  <a:pt x="2428"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lIns="68553" tIns="34276" rIns="68553" bIns="34276"/>
          <a:lstStyle/>
          <a:p>
            <a:pPr>
              <a:buFont typeface="Arial" pitchFamily="34" charset="0"/>
              <a:buNone/>
            </a:pPr>
            <a:endParaRPr kumimoji="0" lang="zh-CN" altLang="en-US" sz="1300">
              <a:solidFill>
                <a:srgbClr val="006794"/>
              </a:solidFill>
              <a:latin typeface="Arial" pitchFamily="34" charset="0"/>
            </a:endParaRPr>
          </a:p>
        </p:txBody>
      </p:sp>
      <p:sp>
        <p:nvSpPr>
          <p:cNvPr id="12359" name="Freeform 10"/>
          <p:cNvSpPr>
            <a:spLocks/>
          </p:cNvSpPr>
          <p:nvPr/>
        </p:nvSpPr>
        <p:spPr bwMode="auto">
          <a:xfrm>
            <a:off x="7503961" y="4586288"/>
            <a:ext cx="1638850" cy="561975"/>
          </a:xfrm>
          <a:custGeom>
            <a:avLst/>
            <a:gdLst>
              <a:gd name="T0" fmla="*/ 2185987 w 2868"/>
              <a:gd name="T1" fmla="*/ 0 h 980"/>
              <a:gd name="T2" fmla="*/ 2185987 w 2868"/>
              <a:gd name="T3" fmla="*/ 749300 h 980"/>
              <a:gd name="T4" fmla="*/ 0 w 2868"/>
              <a:gd name="T5" fmla="*/ 749300 h 980"/>
              <a:gd name="T6" fmla="*/ 471801 w 2868"/>
              <a:gd name="T7" fmla="*/ 0 h 980"/>
              <a:gd name="T8" fmla="*/ 2185987 w 2868"/>
              <a:gd name="T9" fmla="*/ 0 h 9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68" h="980">
                <a:moveTo>
                  <a:pt x="2868" y="0"/>
                </a:moveTo>
                <a:lnTo>
                  <a:pt x="2868" y="980"/>
                </a:lnTo>
                <a:lnTo>
                  <a:pt x="0" y="980"/>
                </a:lnTo>
                <a:lnTo>
                  <a:pt x="619" y="0"/>
                </a:lnTo>
                <a:lnTo>
                  <a:pt x="286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53" tIns="34276" rIns="68553" bIns="34276"/>
          <a:lstStyle/>
          <a:p>
            <a:pPr>
              <a:buFont typeface="Arial" pitchFamily="34" charset="0"/>
              <a:buNone/>
            </a:pPr>
            <a:endParaRPr kumimoji="0" lang="zh-CN" altLang="en-US" sz="1300">
              <a:solidFill>
                <a:srgbClr val="006794"/>
              </a:solidFill>
              <a:latin typeface="Arial" pitchFamily="34" charset="0"/>
            </a:endParaRPr>
          </a:p>
        </p:txBody>
      </p:sp>
      <p:pic>
        <p:nvPicPr>
          <p:cNvPr id="45058" name="Picture 2" descr="E:\2017年KIS产品市场部工作资料\2017市场物料\2017金蝶新logo\2017公司新logo-0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20" y="1"/>
            <a:ext cx="1655808" cy="93253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txBox="1">
            <a:spLocks noChangeArrowheads="1"/>
          </p:cNvSpPr>
          <p:nvPr/>
        </p:nvSpPr>
        <p:spPr bwMode="auto">
          <a:xfrm>
            <a:off x="2906835" y="1995686"/>
            <a:ext cx="4593828"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3" tIns="34276" rIns="68553" bIns="34276"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buFont typeface="Arial" pitchFamily="34" charset="0"/>
              <a:buNone/>
            </a:pPr>
            <a:r>
              <a:rPr kumimoji="0" lang="zh-CN" altLang="en-US" sz="3600" dirty="0" smtClean="0">
                <a:solidFill>
                  <a:srgbClr val="F8F8F8"/>
                </a:solidFill>
                <a:latin typeface="微软雅黑"/>
                <a:ea typeface="微软雅黑"/>
              </a:rPr>
              <a:t>你准备好了吗？</a:t>
            </a:r>
            <a:endParaRPr kumimoji="0" lang="zh-CN" altLang="en-US" sz="3600" dirty="0">
              <a:solidFill>
                <a:srgbClr val="F8F8F8"/>
              </a:solidFill>
              <a:latin typeface="微软雅黑"/>
              <a:ea typeface="微软雅黑"/>
            </a:endParaRPr>
          </a:p>
        </p:txBody>
      </p:sp>
    </p:spTree>
    <p:extLst>
      <p:ext uri="{BB962C8B-B14F-4D97-AF65-F5344CB8AC3E}">
        <p14:creationId xmlns:p14="http://schemas.microsoft.com/office/powerpoint/2010/main" val="615809471"/>
      </p:ext>
    </p:extLst>
  </p:cSld>
  <p:clrMapOvr>
    <a:masterClrMapping/>
  </p:clrMapOvr>
  <mc:AlternateContent xmlns:mc="http://schemas.openxmlformats.org/markup-compatibility/2006" xmlns:p14="http://schemas.microsoft.com/office/powerpoint/2010/main">
    <mc:Choice Requires="p14">
      <p:transition p14:dur="0" advTm="11788"/>
    </mc:Choice>
    <mc:Fallback xmlns="">
      <p:transition advTm="11788"/>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2353"/>
                                        </p:tgtEl>
                                        <p:attrNameLst>
                                          <p:attrName>style.visibility</p:attrName>
                                        </p:attrNameLst>
                                      </p:cBhvr>
                                      <p:to>
                                        <p:strVal val="visible"/>
                                      </p:to>
                                    </p:set>
                                    <p:anim by="(-#ppt_w*2)" calcmode="lin" valueType="num">
                                      <p:cBhvr rctx="PPT">
                                        <p:cTn id="7" dur="500" autoRev="1" fill="hold">
                                          <p:stCondLst>
                                            <p:cond delay="0"/>
                                          </p:stCondLst>
                                        </p:cTn>
                                        <p:tgtEl>
                                          <p:spTgt spid="12353"/>
                                        </p:tgtEl>
                                        <p:attrNameLst>
                                          <p:attrName>ppt_w</p:attrName>
                                        </p:attrNameLst>
                                      </p:cBhvr>
                                    </p:anim>
                                    <p:anim by="(#ppt_w*0.50)" calcmode="lin" valueType="num">
                                      <p:cBhvr>
                                        <p:cTn id="8" dur="500" decel="50000" autoRev="1" fill="hold">
                                          <p:stCondLst>
                                            <p:cond delay="0"/>
                                          </p:stCondLst>
                                        </p:cTn>
                                        <p:tgtEl>
                                          <p:spTgt spid="12353"/>
                                        </p:tgtEl>
                                        <p:attrNameLst>
                                          <p:attrName>ppt_x</p:attrName>
                                        </p:attrNameLst>
                                      </p:cBhvr>
                                    </p:anim>
                                    <p:anim from="(-#ppt_h/2)" to="(#ppt_y)" calcmode="lin" valueType="num">
                                      <p:cBhvr>
                                        <p:cTn id="9" dur="1000" fill="hold">
                                          <p:stCondLst>
                                            <p:cond delay="0"/>
                                          </p:stCondLst>
                                        </p:cTn>
                                        <p:tgtEl>
                                          <p:spTgt spid="12353"/>
                                        </p:tgtEl>
                                        <p:attrNameLst>
                                          <p:attrName>ppt_y</p:attrName>
                                        </p:attrNameLst>
                                      </p:cBhvr>
                                    </p:anim>
                                    <p:animRot by="21600000">
                                      <p:cBhvr>
                                        <p:cTn id="10" dur="1000" fill="hold">
                                          <p:stCondLst>
                                            <p:cond delay="0"/>
                                          </p:stCondLst>
                                        </p:cTn>
                                        <p:tgtEl>
                                          <p:spTgt spid="12353"/>
                                        </p:tgtEl>
                                        <p:attrNameLst>
                                          <p:attrName>r</p:attrName>
                                        </p:attrNameLst>
                                      </p:cBhvr>
                                    </p:animRot>
                                  </p:childTnLst>
                                </p:cTn>
                              </p:par>
                            </p:childTnLst>
                          </p:cTn>
                        </p:par>
                        <p:par>
                          <p:cTn id="11" fill="hold" nodeType="afterGroup">
                            <p:stCondLst>
                              <p:cond delay="2500"/>
                            </p:stCondLst>
                            <p:childTnLst>
                              <p:par>
                                <p:cTn id="12" presetID="2" presetClass="entr" presetSubtype="8" fill="hold" grpId="0" nodeType="afterEffect">
                                  <p:stCondLst>
                                    <p:cond delay="0"/>
                                  </p:stCondLst>
                                  <p:childTnLst>
                                    <p:set>
                                      <p:cBhvr>
                                        <p:cTn id="13" dur="1" fill="hold">
                                          <p:stCondLst>
                                            <p:cond delay="0"/>
                                          </p:stCondLst>
                                        </p:cTn>
                                        <p:tgtEl>
                                          <p:spTgt spid="12356"/>
                                        </p:tgtEl>
                                        <p:attrNameLst>
                                          <p:attrName>style.visibility</p:attrName>
                                        </p:attrNameLst>
                                      </p:cBhvr>
                                      <p:to>
                                        <p:strVal val="visible"/>
                                      </p:to>
                                    </p:set>
                                    <p:anim calcmode="lin" valueType="num">
                                      <p:cBhvr additive="base">
                                        <p:cTn id="14" dur="500" fill="hold"/>
                                        <p:tgtEl>
                                          <p:spTgt spid="12356"/>
                                        </p:tgtEl>
                                        <p:attrNameLst>
                                          <p:attrName>ppt_x</p:attrName>
                                        </p:attrNameLst>
                                      </p:cBhvr>
                                      <p:tavLst>
                                        <p:tav tm="0">
                                          <p:val>
                                            <p:strVal val="0-#ppt_w/2"/>
                                          </p:val>
                                        </p:tav>
                                        <p:tav tm="100000">
                                          <p:val>
                                            <p:strVal val="#ppt_x"/>
                                          </p:val>
                                        </p:tav>
                                      </p:tavLst>
                                    </p:anim>
                                    <p:anim calcmode="lin" valueType="num">
                                      <p:cBhvr additive="base">
                                        <p:cTn id="15" dur="500" fill="hold"/>
                                        <p:tgtEl>
                                          <p:spTgt spid="12356"/>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12355"/>
                                        </p:tgtEl>
                                        <p:attrNameLst>
                                          <p:attrName>style.visibility</p:attrName>
                                        </p:attrNameLst>
                                      </p:cBhvr>
                                      <p:to>
                                        <p:strVal val="visible"/>
                                      </p:to>
                                    </p:set>
                                    <p:anim calcmode="lin" valueType="num">
                                      <p:cBhvr additive="base">
                                        <p:cTn id="18" dur="500" fill="hold"/>
                                        <p:tgtEl>
                                          <p:spTgt spid="12355"/>
                                        </p:tgtEl>
                                        <p:attrNameLst>
                                          <p:attrName>ppt_x</p:attrName>
                                        </p:attrNameLst>
                                      </p:cBhvr>
                                      <p:tavLst>
                                        <p:tav tm="0">
                                          <p:val>
                                            <p:strVal val="0-#ppt_w/2"/>
                                          </p:val>
                                        </p:tav>
                                        <p:tav tm="100000">
                                          <p:val>
                                            <p:strVal val="#ppt_x"/>
                                          </p:val>
                                        </p:tav>
                                      </p:tavLst>
                                    </p:anim>
                                    <p:anim calcmode="lin" valueType="num">
                                      <p:cBhvr additive="base">
                                        <p:cTn id="19" dur="500" fill="hold"/>
                                        <p:tgtEl>
                                          <p:spTgt spid="12355"/>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12358"/>
                                        </p:tgtEl>
                                        <p:attrNameLst>
                                          <p:attrName>style.visibility</p:attrName>
                                        </p:attrNameLst>
                                      </p:cBhvr>
                                      <p:to>
                                        <p:strVal val="visible"/>
                                      </p:to>
                                    </p:set>
                                    <p:anim calcmode="lin" valueType="num">
                                      <p:cBhvr additive="base">
                                        <p:cTn id="22" dur="500" fill="hold"/>
                                        <p:tgtEl>
                                          <p:spTgt spid="12358"/>
                                        </p:tgtEl>
                                        <p:attrNameLst>
                                          <p:attrName>ppt_x</p:attrName>
                                        </p:attrNameLst>
                                      </p:cBhvr>
                                      <p:tavLst>
                                        <p:tav tm="0">
                                          <p:val>
                                            <p:strVal val="1+#ppt_w/2"/>
                                          </p:val>
                                        </p:tav>
                                        <p:tav tm="100000">
                                          <p:val>
                                            <p:strVal val="#ppt_x"/>
                                          </p:val>
                                        </p:tav>
                                      </p:tavLst>
                                    </p:anim>
                                    <p:anim calcmode="lin" valueType="num">
                                      <p:cBhvr additive="base">
                                        <p:cTn id="23" dur="500" fill="hold"/>
                                        <p:tgtEl>
                                          <p:spTgt spid="12358"/>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200"/>
                                  </p:stCondLst>
                                  <p:childTnLst>
                                    <p:set>
                                      <p:cBhvr>
                                        <p:cTn id="25" dur="1" fill="hold">
                                          <p:stCondLst>
                                            <p:cond delay="0"/>
                                          </p:stCondLst>
                                        </p:cTn>
                                        <p:tgtEl>
                                          <p:spTgt spid="12359"/>
                                        </p:tgtEl>
                                        <p:attrNameLst>
                                          <p:attrName>style.visibility</p:attrName>
                                        </p:attrNameLst>
                                      </p:cBhvr>
                                      <p:to>
                                        <p:strVal val="visible"/>
                                      </p:to>
                                    </p:set>
                                    <p:anim calcmode="lin" valueType="num">
                                      <p:cBhvr additive="base">
                                        <p:cTn id="26" dur="500" fill="hold"/>
                                        <p:tgtEl>
                                          <p:spTgt spid="12359"/>
                                        </p:tgtEl>
                                        <p:attrNameLst>
                                          <p:attrName>ppt_x</p:attrName>
                                        </p:attrNameLst>
                                      </p:cBhvr>
                                      <p:tavLst>
                                        <p:tav tm="0">
                                          <p:val>
                                            <p:strVal val="1+#ppt_w/2"/>
                                          </p:val>
                                        </p:tav>
                                        <p:tav tm="100000">
                                          <p:val>
                                            <p:strVal val="#ppt_x"/>
                                          </p:val>
                                        </p:tav>
                                      </p:tavLst>
                                    </p:anim>
                                    <p:anim calcmode="lin" valueType="num">
                                      <p:cBhvr additive="base">
                                        <p:cTn id="27" dur="500" fill="hold"/>
                                        <p:tgtEl>
                                          <p:spTgt spid="12359"/>
                                        </p:tgtEl>
                                        <p:attrNameLst>
                                          <p:attrName>ppt_y</p:attrName>
                                        </p:attrNameLst>
                                      </p:cBhvr>
                                      <p:tavLst>
                                        <p:tav tm="0">
                                          <p:val>
                                            <p:strVal val="#ppt_y"/>
                                          </p:val>
                                        </p:tav>
                                        <p:tav tm="100000">
                                          <p:val>
                                            <p:strVal val="#ppt_y"/>
                                          </p:val>
                                        </p:tav>
                                      </p:tavLst>
                                    </p:anim>
                                  </p:childTnLst>
                                </p:cTn>
                              </p:par>
                            </p:childTnLst>
                          </p:cTn>
                        </p:par>
                        <p:par>
                          <p:cTn id="28" fill="hold">
                            <p:stCondLst>
                              <p:cond delay="3200"/>
                            </p:stCondLst>
                            <p:childTnLst>
                              <p:par>
                                <p:cTn id="29" presetID="56" presetClass="entr" presetSubtype="0" fill="hold" grpId="0" nodeType="afterEffect">
                                  <p:stCondLst>
                                    <p:cond delay="0"/>
                                  </p:stCondLst>
                                  <p:iterate type="lt">
                                    <p:tmPct val="10000"/>
                                  </p:iterate>
                                  <p:childTnLst>
                                    <p:set>
                                      <p:cBhvr>
                                        <p:cTn id="30" dur="1" fill="hold">
                                          <p:stCondLst>
                                            <p:cond delay="0"/>
                                          </p:stCondLst>
                                        </p:cTn>
                                        <p:tgtEl>
                                          <p:spTgt spid="9"/>
                                        </p:tgtEl>
                                        <p:attrNameLst>
                                          <p:attrName>style.visibility</p:attrName>
                                        </p:attrNameLst>
                                      </p:cBhvr>
                                      <p:to>
                                        <p:strVal val="visible"/>
                                      </p:to>
                                    </p:set>
                                    <p:anim by="(-#ppt_w*2)" calcmode="lin" valueType="num">
                                      <p:cBhvr rctx="PPT">
                                        <p:cTn id="31" dur="500" autoRev="1" fill="hold">
                                          <p:stCondLst>
                                            <p:cond delay="0"/>
                                          </p:stCondLst>
                                        </p:cTn>
                                        <p:tgtEl>
                                          <p:spTgt spid="9"/>
                                        </p:tgtEl>
                                        <p:attrNameLst>
                                          <p:attrName>ppt_w</p:attrName>
                                        </p:attrNameLst>
                                      </p:cBhvr>
                                    </p:anim>
                                    <p:anim by="(#ppt_w*0.50)" calcmode="lin" valueType="num">
                                      <p:cBhvr>
                                        <p:cTn id="32" dur="500" decel="50000" autoRev="1" fill="hold">
                                          <p:stCondLst>
                                            <p:cond delay="0"/>
                                          </p:stCondLst>
                                        </p:cTn>
                                        <p:tgtEl>
                                          <p:spTgt spid="9"/>
                                        </p:tgtEl>
                                        <p:attrNameLst>
                                          <p:attrName>ppt_x</p:attrName>
                                        </p:attrNameLst>
                                      </p:cBhvr>
                                    </p:anim>
                                    <p:anim from="(-#ppt_h/2)" to="(#ppt_y)" calcmode="lin" valueType="num">
                                      <p:cBhvr>
                                        <p:cTn id="33" dur="1000" fill="hold">
                                          <p:stCondLst>
                                            <p:cond delay="0"/>
                                          </p:stCondLst>
                                        </p:cTn>
                                        <p:tgtEl>
                                          <p:spTgt spid="9"/>
                                        </p:tgtEl>
                                        <p:attrNameLst>
                                          <p:attrName>ppt_y</p:attrName>
                                        </p:attrNameLst>
                                      </p:cBhvr>
                                    </p:anim>
                                    <p:animRot by="21600000">
                                      <p:cBhvr>
                                        <p:cTn id="34" dur="100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53" grpId="0" autoUpdateAnimBg="0"/>
      <p:bldP spid="12355" grpId="0" animBg="1"/>
      <p:bldP spid="12356" grpId="0" animBg="1"/>
      <p:bldP spid="12358" grpId="0" animBg="1"/>
      <p:bldP spid="12359" grpId="0" animBg="1"/>
      <p:bldP spid="9"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reeform 5"/>
          <p:cNvSpPr>
            <a:spLocks/>
          </p:cNvSpPr>
          <p:nvPr/>
        </p:nvSpPr>
        <p:spPr bwMode="auto">
          <a:xfrm>
            <a:off x="2481484" y="1046560"/>
            <a:ext cx="6662516" cy="1410890"/>
          </a:xfrm>
          <a:custGeom>
            <a:avLst/>
            <a:gdLst>
              <a:gd name="T0" fmla="*/ 8886825 w 11567"/>
              <a:gd name="T1" fmla="*/ 1881187 h 2441"/>
              <a:gd name="T2" fmla="*/ 0 w 11567"/>
              <a:gd name="T3" fmla="*/ 1881187 h 2441"/>
              <a:gd name="T4" fmla="*/ 1184705 w 11567"/>
              <a:gd name="T5" fmla="*/ 0 h 2441"/>
              <a:gd name="T6" fmla="*/ 8886825 w 11567"/>
              <a:gd name="T7" fmla="*/ 0 h 2441"/>
              <a:gd name="T8" fmla="*/ 8886825 w 11567"/>
              <a:gd name="T9" fmla="*/ 1881187 h 24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67" h="2441">
                <a:moveTo>
                  <a:pt x="11567" y="2441"/>
                </a:moveTo>
                <a:lnTo>
                  <a:pt x="0" y="2441"/>
                </a:lnTo>
                <a:lnTo>
                  <a:pt x="1542" y="0"/>
                </a:lnTo>
                <a:lnTo>
                  <a:pt x="11567" y="0"/>
                </a:lnTo>
                <a:lnTo>
                  <a:pt x="11567" y="2441"/>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endParaRPr lang="zh-CN" altLang="en-US"/>
          </a:p>
        </p:txBody>
      </p:sp>
      <p:sp>
        <p:nvSpPr>
          <p:cNvPr id="15363" name="Freeform 6"/>
          <p:cNvSpPr>
            <a:spLocks/>
          </p:cNvSpPr>
          <p:nvPr/>
        </p:nvSpPr>
        <p:spPr bwMode="auto">
          <a:xfrm>
            <a:off x="0" y="3056335"/>
            <a:ext cx="4270294" cy="1284684"/>
          </a:xfrm>
          <a:custGeom>
            <a:avLst/>
            <a:gdLst>
              <a:gd name="T0" fmla="*/ 0 w 7413"/>
              <a:gd name="T1" fmla="*/ 0 h 2222"/>
              <a:gd name="T2" fmla="*/ 5695950 w 7413"/>
              <a:gd name="T3" fmla="*/ 0 h 2222"/>
              <a:gd name="T4" fmla="*/ 4617923 w 7413"/>
              <a:gd name="T5" fmla="*/ 1712912 h 2222"/>
              <a:gd name="T6" fmla="*/ 0 w 7413"/>
              <a:gd name="T7" fmla="*/ 1712912 h 2222"/>
              <a:gd name="T8" fmla="*/ 0 w 7413"/>
              <a:gd name="T9" fmla="*/ 0 h 2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13" h="2222">
                <a:moveTo>
                  <a:pt x="0" y="0"/>
                </a:moveTo>
                <a:lnTo>
                  <a:pt x="7413" y="0"/>
                </a:lnTo>
                <a:lnTo>
                  <a:pt x="6010" y="2222"/>
                </a:lnTo>
                <a:lnTo>
                  <a:pt x="0" y="2222"/>
                </a:lnTo>
                <a:lnTo>
                  <a:pt x="0" y="0"/>
                </a:lnTo>
                <a:close/>
              </a:path>
            </a:pathLst>
          </a:cu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endParaRPr lang="zh-CN" altLang="en-US"/>
          </a:p>
        </p:txBody>
      </p:sp>
      <p:sp>
        <p:nvSpPr>
          <p:cNvPr id="15364" name="Freeform 7"/>
          <p:cNvSpPr>
            <a:spLocks/>
          </p:cNvSpPr>
          <p:nvPr/>
        </p:nvSpPr>
        <p:spPr bwMode="auto">
          <a:xfrm>
            <a:off x="0" y="1539480"/>
            <a:ext cx="8046672" cy="2235994"/>
          </a:xfrm>
          <a:custGeom>
            <a:avLst/>
            <a:gdLst>
              <a:gd name="T0" fmla="*/ 0 w 13970"/>
              <a:gd name="T1" fmla="*/ 0 h 3869"/>
              <a:gd name="T2" fmla="*/ 10733088 w 13970"/>
              <a:gd name="T3" fmla="*/ 0 h 3869"/>
              <a:gd name="T4" fmla="*/ 8856142 w 13970"/>
              <a:gd name="T5" fmla="*/ 2981325 h 3869"/>
              <a:gd name="T6" fmla="*/ 0 w 13970"/>
              <a:gd name="T7" fmla="*/ 2981325 h 3869"/>
              <a:gd name="T8" fmla="*/ 0 w 13970"/>
              <a:gd name="T9" fmla="*/ 0 h 38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70" h="3869">
                <a:moveTo>
                  <a:pt x="0" y="0"/>
                </a:moveTo>
                <a:lnTo>
                  <a:pt x="13970" y="0"/>
                </a:lnTo>
                <a:lnTo>
                  <a:pt x="11527" y="3869"/>
                </a:lnTo>
                <a:lnTo>
                  <a:pt x="0" y="3869"/>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endParaRPr lang="zh-CN" altLang="en-US"/>
          </a:p>
        </p:txBody>
      </p:sp>
      <p:sp>
        <p:nvSpPr>
          <p:cNvPr id="15365" name="Freeform 8"/>
          <p:cNvSpPr>
            <a:spLocks/>
          </p:cNvSpPr>
          <p:nvPr/>
        </p:nvSpPr>
        <p:spPr bwMode="auto">
          <a:xfrm>
            <a:off x="8420383" y="1431132"/>
            <a:ext cx="417746" cy="675085"/>
          </a:xfrm>
          <a:custGeom>
            <a:avLst/>
            <a:gdLst>
              <a:gd name="T0" fmla="*/ 448844 w 725"/>
              <a:gd name="T1" fmla="*/ 341104 h 1169"/>
              <a:gd name="T2" fmla="*/ 557212 w 725"/>
              <a:gd name="T3" fmla="*/ 450441 h 1169"/>
              <a:gd name="T4" fmla="*/ 448844 w 725"/>
              <a:gd name="T5" fmla="*/ 559009 h 1169"/>
              <a:gd name="T6" fmla="*/ 108368 w 725"/>
              <a:gd name="T7" fmla="*/ 900113 h 1169"/>
              <a:gd name="T8" fmla="*/ 0 w 725"/>
              <a:gd name="T9" fmla="*/ 791545 h 1169"/>
              <a:gd name="T10" fmla="*/ 340476 w 725"/>
              <a:gd name="T11" fmla="*/ 450441 h 1169"/>
              <a:gd name="T12" fmla="*/ 0 w 725"/>
              <a:gd name="T13" fmla="*/ 108568 h 1169"/>
              <a:gd name="T14" fmla="*/ 108368 w 725"/>
              <a:gd name="T15" fmla="*/ 0 h 1169"/>
              <a:gd name="T16" fmla="*/ 448844 w 725"/>
              <a:gd name="T17" fmla="*/ 341104 h 11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5" h="1169">
                <a:moveTo>
                  <a:pt x="584" y="443"/>
                </a:moveTo>
                <a:lnTo>
                  <a:pt x="725" y="585"/>
                </a:lnTo>
                <a:lnTo>
                  <a:pt x="584" y="726"/>
                </a:lnTo>
                <a:lnTo>
                  <a:pt x="141" y="1169"/>
                </a:lnTo>
                <a:lnTo>
                  <a:pt x="0" y="1028"/>
                </a:lnTo>
                <a:lnTo>
                  <a:pt x="443" y="585"/>
                </a:lnTo>
                <a:lnTo>
                  <a:pt x="0" y="141"/>
                </a:lnTo>
                <a:lnTo>
                  <a:pt x="141" y="0"/>
                </a:lnTo>
                <a:lnTo>
                  <a:pt x="584" y="4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endParaRPr lang="zh-CN" altLang="en-US"/>
          </a:p>
        </p:txBody>
      </p:sp>
      <p:sp>
        <p:nvSpPr>
          <p:cNvPr id="15368" name="TextBox 11"/>
          <p:cNvSpPr txBox="1">
            <a:spLocks noChangeArrowheads="1"/>
          </p:cNvSpPr>
          <p:nvPr/>
        </p:nvSpPr>
        <p:spPr bwMode="auto">
          <a:xfrm>
            <a:off x="2031604" y="2106216"/>
            <a:ext cx="5348708" cy="2008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7" tIns="34279" rIns="68557" bIns="3427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3200" b="1" kern="0" dirty="0">
                <a:solidFill>
                  <a:srgbClr val="F8F8F8"/>
                </a:solidFill>
                <a:latin typeface="微软雅黑" panose="020B0503020204020204" pitchFamily="34" charset="-122"/>
                <a:ea typeface="微软雅黑" panose="020B0503020204020204" pitchFamily="34" charset="-122"/>
              </a:rPr>
              <a:t>金蝶</a:t>
            </a:r>
            <a:r>
              <a:rPr lang="en-US" altLang="zh-CN" sz="3200" b="1" kern="0" dirty="0">
                <a:solidFill>
                  <a:srgbClr val="F8F8F8"/>
                </a:solidFill>
                <a:latin typeface="微软雅黑" panose="020B0503020204020204" pitchFamily="34" charset="-122"/>
                <a:ea typeface="微软雅黑" panose="020B0503020204020204" pitchFamily="34" charset="-122"/>
              </a:rPr>
              <a:t>KIS</a:t>
            </a:r>
            <a:r>
              <a:rPr lang="zh-CN" altLang="en-US" sz="3200" b="1" kern="0" dirty="0">
                <a:solidFill>
                  <a:srgbClr val="F8F8F8"/>
                </a:solidFill>
                <a:latin typeface="微软雅黑" panose="020B0503020204020204" pitchFamily="34" charset="-122"/>
                <a:ea typeface="微软雅黑" panose="020B0503020204020204" pitchFamily="34" charset="-122"/>
              </a:rPr>
              <a:t>行政事业版全面支持政府会计制度财务核算</a:t>
            </a:r>
          </a:p>
          <a:p>
            <a:pPr eaLnBrk="1" hangingPunct="1"/>
            <a:endParaRPr lang="zh-CN" altLang="en-US" sz="3200" b="1" kern="0" dirty="0">
              <a:solidFill>
                <a:srgbClr val="F8F8F8"/>
              </a:solidFill>
              <a:latin typeface="微软雅黑" panose="020B0503020204020204" pitchFamily="34" charset="-122"/>
              <a:ea typeface="微软雅黑" panose="020B0503020204020204" pitchFamily="34" charset="-122"/>
            </a:endParaRPr>
          </a:p>
          <a:p>
            <a:pPr eaLnBrk="1" hangingPunct="1"/>
            <a:endParaRPr lang="zh-CN" altLang="en-US" sz="3000" b="1" dirty="0">
              <a:solidFill>
                <a:srgbClr val="FFFFFF"/>
              </a:solidFill>
              <a:latin typeface="微软雅黑" pitchFamily="34" charset="-122"/>
              <a:ea typeface="微软雅黑" pitchFamily="34" charset="-122"/>
            </a:endParaRPr>
          </a:p>
        </p:txBody>
      </p:sp>
      <p:sp>
        <p:nvSpPr>
          <p:cNvPr id="15369" name="TextBox 12"/>
          <p:cNvSpPr txBox="1">
            <a:spLocks noChangeArrowheads="1"/>
          </p:cNvSpPr>
          <p:nvPr/>
        </p:nvSpPr>
        <p:spPr bwMode="auto">
          <a:xfrm>
            <a:off x="1009256" y="1847851"/>
            <a:ext cx="956889"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7" tIns="34279" rIns="68557" bIns="3427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10300" b="1" dirty="0" smtClean="0">
                <a:solidFill>
                  <a:srgbClr val="FFFFFF"/>
                </a:solidFill>
                <a:latin typeface="微软雅黑" pitchFamily="34" charset="-122"/>
                <a:ea typeface="微软雅黑" pitchFamily="34" charset="-122"/>
              </a:rPr>
              <a:t>3</a:t>
            </a:r>
            <a:endParaRPr lang="zh-CN" altLang="en-US" sz="10300" b="1" dirty="0">
              <a:solidFill>
                <a:srgbClr val="FFFFFF"/>
              </a:solidFill>
              <a:latin typeface="微软雅黑" pitchFamily="34" charset="-122"/>
              <a:ea typeface="微软雅黑" pitchFamily="34" charset="-122"/>
            </a:endParaRPr>
          </a:p>
        </p:txBody>
      </p:sp>
      <p:sp>
        <p:nvSpPr>
          <p:cNvPr id="15371" name="TextBox 2"/>
          <p:cNvSpPr txBox="1">
            <a:spLocks noChangeArrowheads="1"/>
          </p:cNvSpPr>
          <p:nvPr/>
        </p:nvSpPr>
        <p:spPr bwMode="auto">
          <a:xfrm>
            <a:off x="367761" y="2859883"/>
            <a:ext cx="631975"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7" tIns="34279" rIns="68557" bIns="3427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2100">
                <a:solidFill>
                  <a:srgbClr val="FFFFFF"/>
                </a:solidFill>
              </a:rPr>
              <a:t>Part</a:t>
            </a:r>
            <a:endParaRPr lang="zh-CN" altLang="en-US" sz="2100">
              <a:solidFill>
                <a:srgbClr val="FFFFFF"/>
              </a:solidFill>
            </a:endParaRPr>
          </a:p>
        </p:txBody>
      </p:sp>
    </p:spTree>
    <p:extLst>
      <p:ext uri="{BB962C8B-B14F-4D97-AF65-F5344CB8AC3E}">
        <p14:creationId xmlns:p14="http://schemas.microsoft.com/office/powerpoint/2010/main" val="428139642"/>
      </p:ext>
    </p:extLst>
  </p:cSld>
  <p:clrMapOvr>
    <a:masterClrMapping/>
  </p:clrMapOvr>
  <p:transition spd="slow" advTm="9629">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wipe(left)">
                                      <p:cBhvr>
                                        <p:cTn id="7" dur="1000"/>
                                        <p:tgtEl>
                                          <p:spTgt spid="1536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5362"/>
                                        </p:tgtEl>
                                        <p:attrNameLst>
                                          <p:attrName>style.visibility</p:attrName>
                                        </p:attrNameLst>
                                      </p:cBhvr>
                                      <p:to>
                                        <p:strVal val="visible"/>
                                      </p:to>
                                    </p:set>
                                    <p:animEffect transition="in" filter="wipe(right)">
                                      <p:cBhvr>
                                        <p:cTn id="10" dur="1000"/>
                                        <p:tgtEl>
                                          <p:spTgt spid="15362"/>
                                        </p:tgtEl>
                                      </p:cBhvr>
                                    </p:animEffect>
                                  </p:childTnLst>
                                </p:cTn>
                              </p:par>
                            </p:childTnLst>
                          </p:cTn>
                        </p:par>
                        <p:par>
                          <p:cTn id="11" fill="hold" nodeType="afterGroup">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15364"/>
                                        </p:tgtEl>
                                        <p:attrNameLst>
                                          <p:attrName>style.visibility</p:attrName>
                                        </p:attrNameLst>
                                      </p:cBhvr>
                                      <p:to>
                                        <p:strVal val="visible"/>
                                      </p:to>
                                    </p:set>
                                    <p:anim calcmode="lin" valueType="num">
                                      <p:cBhvr additive="base">
                                        <p:cTn id="14" dur="500" fill="hold"/>
                                        <p:tgtEl>
                                          <p:spTgt spid="15364"/>
                                        </p:tgtEl>
                                        <p:attrNameLst>
                                          <p:attrName>ppt_x</p:attrName>
                                        </p:attrNameLst>
                                      </p:cBhvr>
                                      <p:tavLst>
                                        <p:tav tm="0">
                                          <p:val>
                                            <p:strVal val="0-#ppt_w/2"/>
                                          </p:val>
                                        </p:tav>
                                        <p:tav tm="100000">
                                          <p:val>
                                            <p:strVal val="#ppt_x"/>
                                          </p:val>
                                        </p:tav>
                                      </p:tavLst>
                                    </p:anim>
                                    <p:anim calcmode="lin" valueType="num">
                                      <p:cBhvr additive="base">
                                        <p:cTn id="15" dur="500" fill="hold"/>
                                        <p:tgtEl>
                                          <p:spTgt spid="15364"/>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5365"/>
                                        </p:tgtEl>
                                        <p:attrNameLst>
                                          <p:attrName>style.visibility</p:attrName>
                                        </p:attrNameLst>
                                      </p:cBhvr>
                                      <p:to>
                                        <p:strVal val="visible"/>
                                      </p:to>
                                    </p:set>
                                    <p:anim calcmode="lin" valueType="num">
                                      <p:cBhvr>
                                        <p:cTn id="19" dur="300" fill="hold"/>
                                        <p:tgtEl>
                                          <p:spTgt spid="15365"/>
                                        </p:tgtEl>
                                        <p:attrNameLst>
                                          <p:attrName>ppt_w</p:attrName>
                                        </p:attrNameLst>
                                      </p:cBhvr>
                                      <p:tavLst>
                                        <p:tav tm="0">
                                          <p:val>
                                            <p:fltVal val="0"/>
                                          </p:val>
                                        </p:tav>
                                        <p:tav tm="100000">
                                          <p:val>
                                            <p:strVal val="#ppt_w"/>
                                          </p:val>
                                        </p:tav>
                                      </p:tavLst>
                                    </p:anim>
                                    <p:anim calcmode="lin" valueType="num">
                                      <p:cBhvr>
                                        <p:cTn id="20" dur="300" fill="hold"/>
                                        <p:tgtEl>
                                          <p:spTgt spid="15365"/>
                                        </p:tgtEl>
                                        <p:attrNameLst>
                                          <p:attrName>ppt_h</p:attrName>
                                        </p:attrNameLst>
                                      </p:cBhvr>
                                      <p:tavLst>
                                        <p:tav tm="0">
                                          <p:val>
                                            <p:fltVal val="0"/>
                                          </p:val>
                                        </p:tav>
                                        <p:tav tm="100000">
                                          <p:val>
                                            <p:strVal val="#ppt_h"/>
                                          </p:val>
                                        </p:tav>
                                      </p:tavLst>
                                    </p:anim>
                                    <p:anim calcmode="lin" valueType="num">
                                      <p:cBhvr>
                                        <p:cTn id="21" dur="300" fill="hold"/>
                                        <p:tgtEl>
                                          <p:spTgt spid="15365"/>
                                        </p:tgtEl>
                                        <p:attrNameLst>
                                          <p:attrName>style.rotation</p:attrName>
                                        </p:attrNameLst>
                                      </p:cBhvr>
                                      <p:tavLst>
                                        <p:tav tm="0">
                                          <p:val>
                                            <p:fltVal val="90"/>
                                          </p:val>
                                        </p:tav>
                                        <p:tav tm="100000">
                                          <p:val>
                                            <p:fltVal val="0"/>
                                          </p:val>
                                        </p:tav>
                                      </p:tavLst>
                                    </p:anim>
                                    <p:animEffect transition="in" filter="fade">
                                      <p:cBhvr>
                                        <p:cTn id="22" dur="300"/>
                                        <p:tgtEl>
                                          <p:spTgt spid="15365"/>
                                        </p:tgtEl>
                                      </p:cBhvr>
                                    </p:animEffect>
                                  </p:childTnLst>
                                </p:cTn>
                              </p:par>
                            </p:childTnLst>
                          </p:cTn>
                        </p:par>
                        <p:par>
                          <p:cTn id="23" fill="hold" nodeType="afterGroup">
                            <p:stCondLst>
                              <p:cond delay="1800"/>
                            </p:stCondLst>
                            <p:childTnLst>
                              <p:par>
                                <p:cTn id="24" presetID="42" presetClass="entr" presetSubtype="0" fill="hold" grpId="0" nodeType="afterEffect">
                                  <p:stCondLst>
                                    <p:cond delay="0"/>
                                  </p:stCondLst>
                                  <p:childTnLst>
                                    <p:set>
                                      <p:cBhvr>
                                        <p:cTn id="25" dur="1" fill="hold">
                                          <p:stCondLst>
                                            <p:cond delay="0"/>
                                          </p:stCondLst>
                                        </p:cTn>
                                        <p:tgtEl>
                                          <p:spTgt spid="15371"/>
                                        </p:tgtEl>
                                        <p:attrNameLst>
                                          <p:attrName>style.visibility</p:attrName>
                                        </p:attrNameLst>
                                      </p:cBhvr>
                                      <p:to>
                                        <p:strVal val="visible"/>
                                      </p:to>
                                    </p:set>
                                    <p:animEffect transition="in" filter="fade">
                                      <p:cBhvr>
                                        <p:cTn id="26" dur="500"/>
                                        <p:tgtEl>
                                          <p:spTgt spid="15371"/>
                                        </p:tgtEl>
                                      </p:cBhvr>
                                    </p:animEffect>
                                    <p:anim calcmode="lin" valueType="num">
                                      <p:cBhvr>
                                        <p:cTn id="27" dur="500" fill="hold"/>
                                        <p:tgtEl>
                                          <p:spTgt spid="15371"/>
                                        </p:tgtEl>
                                        <p:attrNameLst>
                                          <p:attrName>ppt_x</p:attrName>
                                        </p:attrNameLst>
                                      </p:cBhvr>
                                      <p:tavLst>
                                        <p:tav tm="0">
                                          <p:val>
                                            <p:strVal val="#ppt_x"/>
                                          </p:val>
                                        </p:tav>
                                        <p:tav tm="100000">
                                          <p:val>
                                            <p:strVal val="#ppt_x"/>
                                          </p:val>
                                        </p:tav>
                                      </p:tavLst>
                                    </p:anim>
                                    <p:anim calcmode="lin" valueType="num">
                                      <p:cBhvr>
                                        <p:cTn id="28" dur="500" fill="hold"/>
                                        <p:tgtEl>
                                          <p:spTgt spid="15371"/>
                                        </p:tgtEl>
                                        <p:attrNameLst>
                                          <p:attrName>ppt_y</p:attrName>
                                        </p:attrNameLst>
                                      </p:cBhvr>
                                      <p:tavLst>
                                        <p:tav tm="0">
                                          <p:val>
                                            <p:strVal val="#ppt_y+.1"/>
                                          </p:val>
                                        </p:tav>
                                        <p:tav tm="100000">
                                          <p:val>
                                            <p:strVal val="#ppt_y"/>
                                          </p:val>
                                        </p:tav>
                                      </p:tavLst>
                                    </p:anim>
                                  </p:childTnLst>
                                </p:cTn>
                              </p:par>
                            </p:childTnLst>
                          </p:cTn>
                        </p:par>
                        <p:par>
                          <p:cTn id="29" fill="hold" nodeType="afterGroup">
                            <p:stCondLst>
                              <p:cond delay="2300"/>
                            </p:stCondLst>
                            <p:childTnLst>
                              <p:par>
                                <p:cTn id="30" presetID="31" presetClass="entr" presetSubtype="0" fill="hold" grpId="0" nodeType="afterEffect">
                                  <p:stCondLst>
                                    <p:cond delay="0"/>
                                  </p:stCondLst>
                                  <p:childTnLst>
                                    <p:set>
                                      <p:cBhvr>
                                        <p:cTn id="31" dur="1" fill="hold">
                                          <p:stCondLst>
                                            <p:cond delay="0"/>
                                          </p:stCondLst>
                                        </p:cTn>
                                        <p:tgtEl>
                                          <p:spTgt spid="15369"/>
                                        </p:tgtEl>
                                        <p:attrNameLst>
                                          <p:attrName>style.visibility</p:attrName>
                                        </p:attrNameLst>
                                      </p:cBhvr>
                                      <p:to>
                                        <p:strVal val="visible"/>
                                      </p:to>
                                    </p:set>
                                    <p:anim calcmode="lin" valueType="num">
                                      <p:cBhvr>
                                        <p:cTn id="32" dur="500" fill="hold"/>
                                        <p:tgtEl>
                                          <p:spTgt spid="15369"/>
                                        </p:tgtEl>
                                        <p:attrNameLst>
                                          <p:attrName>ppt_w</p:attrName>
                                        </p:attrNameLst>
                                      </p:cBhvr>
                                      <p:tavLst>
                                        <p:tav tm="0">
                                          <p:val>
                                            <p:fltVal val="0"/>
                                          </p:val>
                                        </p:tav>
                                        <p:tav tm="100000">
                                          <p:val>
                                            <p:strVal val="#ppt_w"/>
                                          </p:val>
                                        </p:tav>
                                      </p:tavLst>
                                    </p:anim>
                                    <p:anim calcmode="lin" valueType="num">
                                      <p:cBhvr>
                                        <p:cTn id="33" dur="500" fill="hold"/>
                                        <p:tgtEl>
                                          <p:spTgt spid="15369"/>
                                        </p:tgtEl>
                                        <p:attrNameLst>
                                          <p:attrName>ppt_h</p:attrName>
                                        </p:attrNameLst>
                                      </p:cBhvr>
                                      <p:tavLst>
                                        <p:tav tm="0">
                                          <p:val>
                                            <p:fltVal val="0"/>
                                          </p:val>
                                        </p:tav>
                                        <p:tav tm="100000">
                                          <p:val>
                                            <p:strVal val="#ppt_h"/>
                                          </p:val>
                                        </p:tav>
                                      </p:tavLst>
                                    </p:anim>
                                    <p:anim calcmode="lin" valueType="num">
                                      <p:cBhvr>
                                        <p:cTn id="34" dur="500" fill="hold"/>
                                        <p:tgtEl>
                                          <p:spTgt spid="15369"/>
                                        </p:tgtEl>
                                        <p:attrNameLst>
                                          <p:attrName>style.rotation</p:attrName>
                                        </p:attrNameLst>
                                      </p:cBhvr>
                                      <p:tavLst>
                                        <p:tav tm="0">
                                          <p:val>
                                            <p:fltVal val="90"/>
                                          </p:val>
                                        </p:tav>
                                        <p:tav tm="100000">
                                          <p:val>
                                            <p:fltVal val="0"/>
                                          </p:val>
                                        </p:tav>
                                      </p:tavLst>
                                    </p:anim>
                                    <p:animEffect transition="in" filter="fade">
                                      <p:cBhvr>
                                        <p:cTn id="35" dur="500"/>
                                        <p:tgtEl>
                                          <p:spTgt spid="15369"/>
                                        </p:tgtEl>
                                      </p:cBhvr>
                                    </p:animEffect>
                                  </p:childTnLst>
                                </p:cTn>
                              </p:par>
                            </p:childTnLst>
                          </p:cTn>
                        </p:par>
                        <p:par>
                          <p:cTn id="36" fill="hold" nodeType="afterGroup">
                            <p:stCondLst>
                              <p:cond delay="2800"/>
                            </p:stCondLst>
                            <p:childTnLst>
                              <p:par>
                                <p:cTn id="37" presetID="22" presetClass="entr" presetSubtype="8" fill="hold" grpId="0" nodeType="afterEffect">
                                  <p:stCondLst>
                                    <p:cond delay="0"/>
                                  </p:stCondLst>
                                  <p:childTnLst>
                                    <p:set>
                                      <p:cBhvr>
                                        <p:cTn id="38" dur="1" fill="hold">
                                          <p:stCondLst>
                                            <p:cond delay="0"/>
                                          </p:stCondLst>
                                        </p:cTn>
                                        <p:tgtEl>
                                          <p:spTgt spid="15368"/>
                                        </p:tgtEl>
                                        <p:attrNameLst>
                                          <p:attrName>style.visibility</p:attrName>
                                        </p:attrNameLst>
                                      </p:cBhvr>
                                      <p:to>
                                        <p:strVal val="visible"/>
                                      </p:to>
                                    </p:set>
                                    <p:animEffect transition="in" filter="wipe(left)">
                                      <p:cBhvr>
                                        <p:cTn id="39" dur="500"/>
                                        <p:tgtEl>
                                          <p:spTgt spid="15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nimBg="1"/>
      <p:bldP spid="15363" grpId="0" animBg="1"/>
      <p:bldP spid="15364" grpId="0" animBg="1"/>
      <p:bldP spid="15365" grpId="0" animBg="1"/>
      <p:bldP spid="15368" grpId="0" autoUpdateAnimBg="0"/>
      <p:bldP spid="15369" grpId="0" autoUpdateAnimBg="0"/>
      <p:bldP spid="15371"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6"/>
          <p:cNvSpPr txBox="1">
            <a:spLocks noChangeArrowheads="1"/>
          </p:cNvSpPr>
          <p:nvPr/>
        </p:nvSpPr>
        <p:spPr bwMode="auto">
          <a:xfrm>
            <a:off x="358239" y="122636"/>
            <a:ext cx="5070553" cy="380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7" tIns="34279" rIns="68557" bIns="3427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kern="0" dirty="0" smtClean="0">
                <a:solidFill>
                  <a:schemeClr val="accent6">
                    <a:lumMod val="75000"/>
                    <a:lumOff val="25000"/>
                  </a:schemeClr>
                </a:solidFill>
                <a:latin typeface="微软雅黑" panose="020B0503020204020204" pitchFamily="34" charset="-122"/>
                <a:ea typeface="微软雅黑" panose="020B0503020204020204" pitchFamily="34" charset="-122"/>
              </a:rPr>
              <a:t>全面</a:t>
            </a:r>
            <a:r>
              <a:rPr lang="zh-CN" altLang="en-US" kern="0" dirty="0">
                <a:solidFill>
                  <a:schemeClr val="accent6">
                    <a:lumMod val="75000"/>
                    <a:lumOff val="25000"/>
                  </a:schemeClr>
                </a:solidFill>
                <a:latin typeface="微软雅黑" panose="020B0503020204020204" pitchFamily="34" charset="-122"/>
                <a:ea typeface="微软雅黑" panose="020B0503020204020204" pitchFamily="34" charset="-122"/>
              </a:rPr>
              <a:t>支持政府会计制度财务核算</a:t>
            </a:r>
            <a:r>
              <a:rPr lang="zh-CN" altLang="en-US" kern="0" dirty="0" smtClean="0">
                <a:solidFill>
                  <a:schemeClr val="accent6">
                    <a:lumMod val="75000"/>
                    <a:lumOff val="25000"/>
                  </a:schemeClr>
                </a:solidFill>
                <a:latin typeface="微软雅黑" panose="020B0503020204020204" pitchFamily="34" charset="-122"/>
                <a:ea typeface="微软雅黑" panose="020B0503020204020204" pitchFamily="34" charset="-122"/>
              </a:rPr>
              <a:t>的重点内容</a:t>
            </a:r>
            <a:endParaRPr lang="zh-CN" altLang="en-US" sz="2100" dirty="0">
              <a:solidFill>
                <a:schemeClr val="accent6">
                  <a:lumMod val="75000"/>
                  <a:lumOff val="25000"/>
                </a:schemeClr>
              </a:solidFill>
              <a:latin typeface="微软雅黑" pitchFamily="34" charset="-122"/>
              <a:ea typeface="微软雅黑" pitchFamily="34" charset="-122"/>
            </a:endParaRPr>
          </a:p>
        </p:txBody>
      </p:sp>
      <p:sp>
        <p:nvSpPr>
          <p:cNvPr id="22531" name="Freeform 6"/>
          <p:cNvSpPr>
            <a:spLocks/>
          </p:cNvSpPr>
          <p:nvPr/>
        </p:nvSpPr>
        <p:spPr bwMode="auto">
          <a:xfrm>
            <a:off x="1" y="122636"/>
            <a:ext cx="358239" cy="432197"/>
          </a:xfrm>
          <a:custGeom>
            <a:avLst/>
            <a:gdLst>
              <a:gd name="T0" fmla="*/ 427392 w 682"/>
              <a:gd name="T1" fmla="*/ 328286 h 818"/>
              <a:gd name="T2" fmla="*/ 248027 w 682"/>
              <a:gd name="T3" fmla="*/ 432549 h 818"/>
              <a:gd name="T4" fmla="*/ 0 w 682"/>
              <a:gd name="T5" fmla="*/ 576262 h 818"/>
              <a:gd name="T6" fmla="*/ 0 w 682"/>
              <a:gd name="T7" fmla="*/ 288131 h 818"/>
              <a:gd name="T8" fmla="*/ 0 w 682"/>
              <a:gd name="T9" fmla="*/ 0 h 818"/>
              <a:gd name="T10" fmla="*/ 248027 w 682"/>
              <a:gd name="T11" fmla="*/ 144418 h 818"/>
              <a:gd name="T12" fmla="*/ 420385 w 682"/>
              <a:gd name="T13" fmla="*/ 244453 h 818"/>
              <a:gd name="T14" fmla="*/ 427392 w 682"/>
              <a:gd name="T15" fmla="*/ 328286 h 8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82" h="818">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endParaRPr lang="zh-CN" altLang="en-US"/>
          </a:p>
        </p:txBody>
      </p:sp>
      <p:sp>
        <p:nvSpPr>
          <p:cNvPr id="22532" name="Rectangle 11"/>
          <p:cNvSpPr>
            <a:spLocks noChangeArrowheads="1"/>
          </p:cNvSpPr>
          <p:nvPr/>
        </p:nvSpPr>
        <p:spPr bwMode="auto">
          <a:xfrm>
            <a:off x="2" y="2282430"/>
            <a:ext cx="2907561" cy="14406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7" tIns="34279" rIns="68557" bIns="34279"/>
          <a:lstStyle/>
          <a:p>
            <a:endParaRPr lang="zh-CN" altLang="en-US">
              <a:solidFill>
                <a:srgbClr val="C4261D"/>
              </a:solidFill>
            </a:endParaRPr>
          </a:p>
        </p:txBody>
      </p:sp>
      <p:sp>
        <p:nvSpPr>
          <p:cNvPr id="22533" name="Rectangle 12"/>
          <p:cNvSpPr>
            <a:spLocks noChangeArrowheads="1"/>
          </p:cNvSpPr>
          <p:nvPr/>
        </p:nvSpPr>
        <p:spPr bwMode="auto">
          <a:xfrm>
            <a:off x="0" y="2528888"/>
            <a:ext cx="4638054" cy="14406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7" tIns="34279" rIns="68557" bIns="34279"/>
          <a:lstStyle/>
          <a:p>
            <a:endParaRPr lang="zh-CN" altLang="en-US">
              <a:solidFill>
                <a:srgbClr val="C4261D"/>
              </a:solidFill>
            </a:endParaRPr>
          </a:p>
        </p:txBody>
      </p:sp>
      <p:sp>
        <p:nvSpPr>
          <p:cNvPr id="22534" name="Rectangle 13"/>
          <p:cNvSpPr>
            <a:spLocks noChangeArrowheads="1"/>
          </p:cNvSpPr>
          <p:nvPr/>
        </p:nvSpPr>
        <p:spPr bwMode="auto">
          <a:xfrm>
            <a:off x="1" y="2787255"/>
            <a:ext cx="6660136" cy="14406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7" tIns="34279" rIns="68557" bIns="34279"/>
          <a:lstStyle/>
          <a:p>
            <a:endParaRPr lang="zh-CN" altLang="en-US">
              <a:solidFill>
                <a:srgbClr val="C4261D"/>
              </a:solidFill>
            </a:endParaRPr>
          </a:p>
        </p:txBody>
      </p:sp>
      <p:sp>
        <p:nvSpPr>
          <p:cNvPr id="22535" name="Rectangle 14"/>
          <p:cNvSpPr>
            <a:spLocks noChangeArrowheads="1"/>
          </p:cNvSpPr>
          <p:nvPr/>
        </p:nvSpPr>
        <p:spPr bwMode="auto">
          <a:xfrm>
            <a:off x="0" y="3030142"/>
            <a:ext cx="5103406" cy="14525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7" tIns="34279" rIns="68557" bIns="34279"/>
          <a:lstStyle/>
          <a:p>
            <a:endParaRPr lang="zh-CN" altLang="en-US">
              <a:solidFill>
                <a:srgbClr val="C4261D"/>
              </a:solidFill>
            </a:endParaRPr>
          </a:p>
        </p:txBody>
      </p:sp>
      <p:sp>
        <p:nvSpPr>
          <p:cNvPr id="22536" name="Rectangle 15"/>
          <p:cNvSpPr>
            <a:spLocks noChangeArrowheads="1"/>
          </p:cNvSpPr>
          <p:nvPr/>
        </p:nvSpPr>
        <p:spPr bwMode="auto">
          <a:xfrm>
            <a:off x="1" y="3293270"/>
            <a:ext cx="3353871" cy="1428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7" tIns="34279" rIns="68557" bIns="34279"/>
          <a:lstStyle/>
          <a:p>
            <a:endParaRPr lang="zh-CN" altLang="en-US">
              <a:solidFill>
                <a:srgbClr val="C4261D"/>
              </a:solidFill>
            </a:endParaRPr>
          </a:p>
        </p:txBody>
      </p:sp>
      <p:grpSp>
        <p:nvGrpSpPr>
          <p:cNvPr id="22537" name="组合 8"/>
          <p:cNvGrpSpPr>
            <a:grpSpLocks/>
          </p:cNvGrpSpPr>
          <p:nvPr/>
        </p:nvGrpSpPr>
        <p:grpSpPr bwMode="auto">
          <a:xfrm>
            <a:off x="2429118" y="1470423"/>
            <a:ext cx="956889" cy="956072"/>
            <a:chOff x="0" y="0"/>
            <a:chExt cx="1684338" cy="1684337"/>
          </a:xfrm>
        </p:grpSpPr>
        <p:sp>
          <p:nvSpPr>
            <p:cNvPr id="20512" name="Freeform 6"/>
            <p:cNvSpPr>
              <a:spLocks noEditPoints="1"/>
            </p:cNvSpPr>
            <p:nvPr/>
          </p:nvSpPr>
          <p:spPr bwMode="auto">
            <a:xfrm>
              <a:off x="0" y="0"/>
              <a:ext cx="1684338" cy="1684337"/>
            </a:xfrm>
            <a:custGeom>
              <a:avLst/>
              <a:gdLst>
                <a:gd name="T0" fmla="*/ 842169 w 2222"/>
                <a:gd name="T1" fmla="*/ 0 h 2222"/>
                <a:gd name="T2" fmla="*/ 1684338 w 2222"/>
                <a:gd name="T3" fmla="*/ 842169 h 2222"/>
                <a:gd name="T4" fmla="*/ 842169 w 2222"/>
                <a:gd name="T5" fmla="*/ 1684337 h 2222"/>
                <a:gd name="T6" fmla="*/ 0 w 2222"/>
                <a:gd name="T7" fmla="*/ 842169 h 2222"/>
                <a:gd name="T8" fmla="*/ 842169 w 2222"/>
                <a:gd name="T9" fmla="*/ 0 h 2222"/>
                <a:gd name="T10" fmla="*/ 842169 w 2222"/>
                <a:gd name="T11" fmla="*/ 253939 h 2222"/>
                <a:gd name="T12" fmla="*/ 1429641 w 2222"/>
                <a:gd name="T13" fmla="*/ 842169 h 2222"/>
                <a:gd name="T14" fmla="*/ 842169 w 2222"/>
                <a:gd name="T15" fmla="*/ 1430398 h 2222"/>
                <a:gd name="T16" fmla="*/ 253939 w 2222"/>
                <a:gd name="T17" fmla="*/ 842169 h 2222"/>
                <a:gd name="T18" fmla="*/ 842169 w 2222"/>
                <a:gd name="T19" fmla="*/ 253939 h 2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2" h="2222">
                  <a:moveTo>
                    <a:pt x="1111" y="0"/>
                  </a:moveTo>
                  <a:cubicBezTo>
                    <a:pt x="1724" y="0"/>
                    <a:pt x="2222" y="497"/>
                    <a:pt x="2222" y="1111"/>
                  </a:cubicBezTo>
                  <a:cubicBezTo>
                    <a:pt x="2222" y="1724"/>
                    <a:pt x="1724" y="2222"/>
                    <a:pt x="1111" y="2222"/>
                  </a:cubicBezTo>
                  <a:cubicBezTo>
                    <a:pt x="497" y="2222"/>
                    <a:pt x="0" y="1724"/>
                    <a:pt x="0" y="1111"/>
                  </a:cubicBezTo>
                  <a:cubicBezTo>
                    <a:pt x="0" y="497"/>
                    <a:pt x="497" y="0"/>
                    <a:pt x="1111" y="0"/>
                  </a:cubicBezTo>
                  <a:close/>
                  <a:moveTo>
                    <a:pt x="1111" y="335"/>
                  </a:moveTo>
                  <a:cubicBezTo>
                    <a:pt x="1539" y="335"/>
                    <a:pt x="1886" y="683"/>
                    <a:pt x="1886" y="1111"/>
                  </a:cubicBezTo>
                  <a:cubicBezTo>
                    <a:pt x="1886" y="1539"/>
                    <a:pt x="1539" y="1887"/>
                    <a:pt x="1111" y="1887"/>
                  </a:cubicBezTo>
                  <a:cubicBezTo>
                    <a:pt x="682" y="1887"/>
                    <a:pt x="335" y="1539"/>
                    <a:pt x="335" y="1111"/>
                  </a:cubicBezTo>
                  <a:cubicBezTo>
                    <a:pt x="335" y="683"/>
                    <a:pt x="682" y="335"/>
                    <a:pt x="1111" y="33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13" name="TextBox 10"/>
            <p:cNvSpPr txBox="1">
              <a:spLocks noChangeArrowheads="1"/>
            </p:cNvSpPr>
            <p:nvPr/>
          </p:nvSpPr>
          <p:spPr bwMode="auto">
            <a:xfrm>
              <a:off x="457735" y="419404"/>
              <a:ext cx="748301" cy="10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en-US" altLang="zh-CN" sz="3200" dirty="0">
                  <a:solidFill>
                    <a:srgbClr val="4D4D4D"/>
                  </a:solidFill>
                  <a:latin typeface="微软雅黑" pitchFamily="34" charset="-122"/>
                  <a:ea typeface="微软雅黑" pitchFamily="34" charset="-122"/>
                </a:rPr>
                <a:t>1</a:t>
              </a:r>
              <a:endParaRPr lang="zh-CN" altLang="en-US" sz="3200" dirty="0">
                <a:solidFill>
                  <a:srgbClr val="4D4D4D"/>
                </a:solidFill>
                <a:latin typeface="微软雅黑" pitchFamily="34" charset="-122"/>
                <a:ea typeface="微软雅黑" pitchFamily="34" charset="-122"/>
              </a:endParaRPr>
            </a:p>
          </p:txBody>
        </p:sp>
      </p:grpSp>
      <p:grpSp>
        <p:nvGrpSpPr>
          <p:cNvPr id="22540" name="组合 11"/>
          <p:cNvGrpSpPr>
            <a:grpSpLocks/>
          </p:cNvGrpSpPr>
          <p:nvPr/>
        </p:nvGrpSpPr>
        <p:grpSpPr bwMode="auto">
          <a:xfrm>
            <a:off x="4164138" y="1708486"/>
            <a:ext cx="956889" cy="956072"/>
            <a:chOff x="0" y="0"/>
            <a:chExt cx="1684338" cy="1684337"/>
          </a:xfrm>
        </p:grpSpPr>
        <p:sp>
          <p:nvSpPr>
            <p:cNvPr id="20510" name="Freeform 7"/>
            <p:cNvSpPr>
              <a:spLocks noEditPoints="1"/>
            </p:cNvSpPr>
            <p:nvPr/>
          </p:nvSpPr>
          <p:spPr bwMode="auto">
            <a:xfrm>
              <a:off x="0" y="0"/>
              <a:ext cx="1684338" cy="1684337"/>
            </a:xfrm>
            <a:custGeom>
              <a:avLst/>
              <a:gdLst>
                <a:gd name="T0" fmla="*/ 842169 w 2222"/>
                <a:gd name="T1" fmla="*/ 0 h 2222"/>
                <a:gd name="T2" fmla="*/ 1684338 w 2222"/>
                <a:gd name="T3" fmla="*/ 842169 h 2222"/>
                <a:gd name="T4" fmla="*/ 842169 w 2222"/>
                <a:gd name="T5" fmla="*/ 1684337 h 2222"/>
                <a:gd name="T6" fmla="*/ 0 w 2222"/>
                <a:gd name="T7" fmla="*/ 842169 h 2222"/>
                <a:gd name="T8" fmla="*/ 842169 w 2222"/>
                <a:gd name="T9" fmla="*/ 0 h 2222"/>
                <a:gd name="T10" fmla="*/ 842169 w 2222"/>
                <a:gd name="T11" fmla="*/ 254697 h 2222"/>
                <a:gd name="T12" fmla="*/ 1430399 w 2222"/>
                <a:gd name="T13" fmla="*/ 842169 h 2222"/>
                <a:gd name="T14" fmla="*/ 842169 w 2222"/>
                <a:gd name="T15" fmla="*/ 1430398 h 2222"/>
                <a:gd name="T16" fmla="*/ 254697 w 2222"/>
                <a:gd name="T17" fmla="*/ 842169 h 2222"/>
                <a:gd name="T18" fmla="*/ 842169 w 2222"/>
                <a:gd name="T19" fmla="*/ 254697 h 2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2" h="2222">
                  <a:moveTo>
                    <a:pt x="1111" y="0"/>
                  </a:moveTo>
                  <a:cubicBezTo>
                    <a:pt x="1725" y="0"/>
                    <a:pt x="2222" y="498"/>
                    <a:pt x="2222" y="1111"/>
                  </a:cubicBezTo>
                  <a:cubicBezTo>
                    <a:pt x="2222" y="1725"/>
                    <a:pt x="1725" y="2222"/>
                    <a:pt x="1111" y="2222"/>
                  </a:cubicBezTo>
                  <a:cubicBezTo>
                    <a:pt x="498" y="2222"/>
                    <a:pt x="0" y="1725"/>
                    <a:pt x="0" y="1111"/>
                  </a:cubicBezTo>
                  <a:cubicBezTo>
                    <a:pt x="0" y="498"/>
                    <a:pt x="498" y="0"/>
                    <a:pt x="1111" y="0"/>
                  </a:cubicBezTo>
                  <a:close/>
                  <a:moveTo>
                    <a:pt x="1111" y="336"/>
                  </a:moveTo>
                  <a:cubicBezTo>
                    <a:pt x="1540" y="336"/>
                    <a:pt x="1887" y="683"/>
                    <a:pt x="1887" y="1111"/>
                  </a:cubicBezTo>
                  <a:cubicBezTo>
                    <a:pt x="1887" y="1540"/>
                    <a:pt x="1540" y="1887"/>
                    <a:pt x="1111" y="1887"/>
                  </a:cubicBezTo>
                  <a:cubicBezTo>
                    <a:pt x="683" y="1887"/>
                    <a:pt x="336" y="1540"/>
                    <a:pt x="336" y="1111"/>
                  </a:cubicBezTo>
                  <a:cubicBezTo>
                    <a:pt x="336" y="683"/>
                    <a:pt x="683" y="336"/>
                    <a:pt x="1111" y="336"/>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11" name="TextBox 13"/>
            <p:cNvSpPr txBox="1">
              <a:spLocks noChangeArrowheads="1"/>
            </p:cNvSpPr>
            <p:nvPr/>
          </p:nvSpPr>
          <p:spPr bwMode="auto">
            <a:xfrm>
              <a:off x="485864" y="458130"/>
              <a:ext cx="748301" cy="10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en-US" altLang="zh-CN" sz="3200" dirty="0">
                  <a:solidFill>
                    <a:srgbClr val="4D4D4D"/>
                  </a:solidFill>
                  <a:latin typeface="微软雅黑" pitchFamily="34" charset="-122"/>
                  <a:ea typeface="微软雅黑" pitchFamily="34" charset="-122"/>
                </a:rPr>
                <a:t>2</a:t>
              </a:r>
              <a:endParaRPr lang="zh-CN" altLang="en-US" sz="3200" dirty="0">
                <a:solidFill>
                  <a:srgbClr val="4D4D4D"/>
                </a:solidFill>
                <a:latin typeface="微软雅黑" pitchFamily="34" charset="-122"/>
                <a:ea typeface="微软雅黑" pitchFamily="34" charset="-122"/>
              </a:endParaRPr>
            </a:p>
          </p:txBody>
        </p:sp>
      </p:grpSp>
      <p:grpSp>
        <p:nvGrpSpPr>
          <p:cNvPr id="22543" name="组合 14"/>
          <p:cNvGrpSpPr>
            <a:grpSpLocks/>
          </p:cNvGrpSpPr>
          <p:nvPr/>
        </p:nvGrpSpPr>
        <p:grpSpPr bwMode="auto">
          <a:xfrm>
            <a:off x="6181692" y="1976439"/>
            <a:ext cx="956889" cy="954881"/>
            <a:chOff x="0" y="0"/>
            <a:chExt cx="1684338" cy="1682750"/>
          </a:xfrm>
        </p:grpSpPr>
        <p:sp>
          <p:nvSpPr>
            <p:cNvPr id="20508" name="Freeform 8"/>
            <p:cNvSpPr>
              <a:spLocks noEditPoints="1"/>
            </p:cNvSpPr>
            <p:nvPr/>
          </p:nvSpPr>
          <p:spPr bwMode="auto">
            <a:xfrm>
              <a:off x="0" y="0"/>
              <a:ext cx="1684338" cy="1682750"/>
            </a:xfrm>
            <a:custGeom>
              <a:avLst/>
              <a:gdLst>
                <a:gd name="T0" fmla="*/ 841790 w 2221"/>
                <a:gd name="T1" fmla="*/ 0 h 2222"/>
                <a:gd name="T2" fmla="*/ 1684338 w 2221"/>
                <a:gd name="T3" fmla="*/ 841375 h 2222"/>
                <a:gd name="T4" fmla="*/ 841790 w 2221"/>
                <a:gd name="T5" fmla="*/ 1682750 h 2222"/>
                <a:gd name="T6" fmla="*/ 0 w 2221"/>
                <a:gd name="T7" fmla="*/ 841375 h 2222"/>
                <a:gd name="T8" fmla="*/ 841790 w 2221"/>
                <a:gd name="T9" fmla="*/ 0 h 2222"/>
                <a:gd name="T10" fmla="*/ 841790 w 2221"/>
                <a:gd name="T11" fmla="*/ 253700 h 2222"/>
                <a:gd name="T12" fmla="*/ 1430284 w 2221"/>
                <a:gd name="T13" fmla="*/ 841375 h 2222"/>
                <a:gd name="T14" fmla="*/ 841790 w 2221"/>
                <a:gd name="T15" fmla="*/ 1428293 h 2222"/>
                <a:gd name="T16" fmla="*/ 254054 w 2221"/>
                <a:gd name="T17" fmla="*/ 841375 h 2222"/>
                <a:gd name="T18" fmla="*/ 841790 w 2221"/>
                <a:gd name="T19" fmla="*/ 253700 h 2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1" h="2222">
                  <a:moveTo>
                    <a:pt x="1110" y="0"/>
                  </a:moveTo>
                  <a:cubicBezTo>
                    <a:pt x="1724" y="0"/>
                    <a:pt x="2221" y="497"/>
                    <a:pt x="2221" y="1111"/>
                  </a:cubicBezTo>
                  <a:cubicBezTo>
                    <a:pt x="2221" y="1724"/>
                    <a:pt x="1724" y="2222"/>
                    <a:pt x="1110" y="2222"/>
                  </a:cubicBezTo>
                  <a:cubicBezTo>
                    <a:pt x="497" y="2222"/>
                    <a:pt x="0" y="1724"/>
                    <a:pt x="0" y="1111"/>
                  </a:cubicBezTo>
                  <a:cubicBezTo>
                    <a:pt x="0" y="497"/>
                    <a:pt x="497" y="0"/>
                    <a:pt x="1110" y="0"/>
                  </a:cubicBezTo>
                  <a:close/>
                  <a:moveTo>
                    <a:pt x="1110" y="335"/>
                  </a:moveTo>
                  <a:cubicBezTo>
                    <a:pt x="1539" y="335"/>
                    <a:pt x="1886" y="682"/>
                    <a:pt x="1886" y="1111"/>
                  </a:cubicBezTo>
                  <a:cubicBezTo>
                    <a:pt x="1886" y="1539"/>
                    <a:pt x="1539" y="1886"/>
                    <a:pt x="1110" y="1886"/>
                  </a:cubicBezTo>
                  <a:cubicBezTo>
                    <a:pt x="682" y="1886"/>
                    <a:pt x="335" y="1539"/>
                    <a:pt x="335" y="1111"/>
                  </a:cubicBezTo>
                  <a:cubicBezTo>
                    <a:pt x="335" y="682"/>
                    <a:pt x="682" y="335"/>
                    <a:pt x="1110" y="33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09" name="TextBox 16"/>
            <p:cNvSpPr txBox="1">
              <a:spLocks noChangeArrowheads="1"/>
            </p:cNvSpPr>
            <p:nvPr/>
          </p:nvSpPr>
          <p:spPr bwMode="auto">
            <a:xfrm>
              <a:off x="508826" y="420849"/>
              <a:ext cx="748301" cy="103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en-US" altLang="zh-CN" sz="3200" dirty="0">
                  <a:solidFill>
                    <a:srgbClr val="4D4D4D"/>
                  </a:solidFill>
                  <a:latin typeface="微软雅黑" pitchFamily="34" charset="-122"/>
                  <a:ea typeface="微软雅黑" pitchFamily="34" charset="-122"/>
                </a:rPr>
                <a:t>3</a:t>
              </a:r>
              <a:endParaRPr lang="zh-CN" altLang="en-US" sz="3200" dirty="0">
                <a:solidFill>
                  <a:srgbClr val="4D4D4D"/>
                </a:solidFill>
                <a:latin typeface="微软雅黑" pitchFamily="34" charset="-122"/>
                <a:ea typeface="微软雅黑" pitchFamily="34" charset="-122"/>
              </a:endParaRPr>
            </a:p>
          </p:txBody>
        </p:sp>
      </p:grpSp>
      <p:grpSp>
        <p:nvGrpSpPr>
          <p:cNvPr id="22546" name="组合 17"/>
          <p:cNvGrpSpPr>
            <a:grpSpLocks/>
          </p:cNvGrpSpPr>
          <p:nvPr/>
        </p:nvGrpSpPr>
        <p:grpSpPr bwMode="auto">
          <a:xfrm>
            <a:off x="4624963" y="3030142"/>
            <a:ext cx="955699" cy="957263"/>
            <a:chOff x="0" y="0"/>
            <a:chExt cx="1684338" cy="1684337"/>
          </a:xfrm>
        </p:grpSpPr>
        <p:sp>
          <p:nvSpPr>
            <p:cNvPr id="20506" name="Freeform 9"/>
            <p:cNvSpPr>
              <a:spLocks noEditPoints="1"/>
            </p:cNvSpPr>
            <p:nvPr/>
          </p:nvSpPr>
          <p:spPr bwMode="auto">
            <a:xfrm>
              <a:off x="0" y="0"/>
              <a:ext cx="1684338" cy="1684337"/>
            </a:xfrm>
            <a:custGeom>
              <a:avLst/>
              <a:gdLst>
                <a:gd name="T0" fmla="*/ 842548 w 2221"/>
                <a:gd name="T1" fmla="*/ 1684337 h 2222"/>
                <a:gd name="T2" fmla="*/ 1684338 w 2221"/>
                <a:gd name="T3" fmla="*/ 842169 h 2222"/>
                <a:gd name="T4" fmla="*/ 842548 w 2221"/>
                <a:gd name="T5" fmla="*/ 0 h 2222"/>
                <a:gd name="T6" fmla="*/ 0 w 2221"/>
                <a:gd name="T7" fmla="*/ 842169 h 2222"/>
                <a:gd name="T8" fmla="*/ 842548 w 2221"/>
                <a:gd name="T9" fmla="*/ 1684337 h 2222"/>
                <a:gd name="T10" fmla="*/ 842548 w 2221"/>
                <a:gd name="T11" fmla="*/ 1430398 h 2222"/>
                <a:gd name="T12" fmla="*/ 1430284 w 2221"/>
                <a:gd name="T13" fmla="*/ 842169 h 2222"/>
                <a:gd name="T14" fmla="*/ 842548 w 2221"/>
                <a:gd name="T15" fmla="*/ 253939 h 2222"/>
                <a:gd name="T16" fmla="*/ 254054 w 2221"/>
                <a:gd name="T17" fmla="*/ 842169 h 2222"/>
                <a:gd name="T18" fmla="*/ 842548 w 2221"/>
                <a:gd name="T19" fmla="*/ 1430398 h 2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1" h="2222">
                  <a:moveTo>
                    <a:pt x="1111" y="2222"/>
                  </a:moveTo>
                  <a:cubicBezTo>
                    <a:pt x="1724" y="2222"/>
                    <a:pt x="2221" y="1724"/>
                    <a:pt x="2221" y="1111"/>
                  </a:cubicBezTo>
                  <a:cubicBezTo>
                    <a:pt x="2221" y="497"/>
                    <a:pt x="1724" y="0"/>
                    <a:pt x="1111" y="0"/>
                  </a:cubicBezTo>
                  <a:cubicBezTo>
                    <a:pt x="497" y="0"/>
                    <a:pt x="0" y="497"/>
                    <a:pt x="0" y="1111"/>
                  </a:cubicBezTo>
                  <a:cubicBezTo>
                    <a:pt x="0" y="1724"/>
                    <a:pt x="497" y="2222"/>
                    <a:pt x="1111" y="2222"/>
                  </a:cubicBezTo>
                  <a:close/>
                  <a:moveTo>
                    <a:pt x="1111" y="1887"/>
                  </a:moveTo>
                  <a:cubicBezTo>
                    <a:pt x="1539" y="1887"/>
                    <a:pt x="1886" y="1539"/>
                    <a:pt x="1886" y="1111"/>
                  </a:cubicBezTo>
                  <a:cubicBezTo>
                    <a:pt x="1886" y="682"/>
                    <a:pt x="1539" y="335"/>
                    <a:pt x="1111" y="335"/>
                  </a:cubicBezTo>
                  <a:cubicBezTo>
                    <a:pt x="682" y="335"/>
                    <a:pt x="335" y="682"/>
                    <a:pt x="335" y="1111"/>
                  </a:cubicBezTo>
                  <a:cubicBezTo>
                    <a:pt x="335" y="1539"/>
                    <a:pt x="682" y="1887"/>
                    <a:pt x="1111" y="1887"/>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07" name="TextBox 19"/>
            <p:cNvSpPr txBox="1">
              <a:spLocks noChangeArrowheads="1"/>
            </p:cNvSpPr>
            <p:nvPr/>
          </p:nvSpPr>
          <p:spPr bwMode="auto">
            <a:xfrm>
              <a:off x="487907" y="466021"/>
              <a:ext cx="749232" cy="1028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en-US" altLang="zh-CN" sz="3200" dirty="0">
                  <a:solidFill>
                    <a:srgbClr val="4D4D4D"/>
                  </a:solidFill>
                  <a:latin typeface="微软雅黑" pitchFamily="34" charset="-122"/>
                  <a:ea typeface="微软雅黑" pitchFamily="34" charset="-122"/>
                </a:rPr>
                <a:t>4</a:t>
              </a:r>
              <a:endParaRPr lang="en-US" sz="3200" dirty="0">
                <a:solidFill>
                  <a:srgbClr val="4D4D4D"/>
                </a:solidFill>
                <a:latin typeface="微软雅黑" pitchFamily="34" charset="-122"/>
                <a:ea typeface="微软雅黑" pitchFamily="34" charset="-122"/>
              </a:endParaRPr>
            </a:p>
          </p:txBody>
        </p:sp>
      </p:grpSp>
      <p:grpSp>
        <p:nvGrpSpPr>
          <p:cNvPr id="22549" name="组合 21"/>
          <p:cNvGrpSpPr>
            <a:grpSpLocks/>
          </p:cNvGrpSpPr>
          <p:nvPr/>
        </p:nvGrpSpPr>
        <p:grpSpPr bwMode="auto">
          <a:xfrm>
            <a:off x="2876619" y="3293270"/>
            <a:ext cx="954508" cy="954881"/>
            <a:chOff x="0" y="0"/>
            <a:chExt cx="1682750" cy="1682750"/>
          </a:xfrm>
        </p:grpSpPr>
        <p:sp>
          <p:nvSpPr>
            <p:cNvPr id="20504" name="Freeform 10"/>
            <p:cNvSpPr>
              <a:spLocks noEditPoints="1"/>
            </p:cNvSpPr>
            <p:nvPr/>
          </p:nvSpPr>
          <p:spPr bwMode="auto">
            <a:xfrm>
              <a:off x="0" y="0"/>
              <a:ext cx="1682750" cy="1682750"/>
            </a:xfrm>
            <a:custGeom>
              <a:avLst/>
              <a:gdLst>
                <a:gd name="T0" fmla="*/ 841375 w 2222"/>
                <a:gd name="T1" fmla="*/ 1682750 h 2222"/>
                <a:gd name="T2" fmla="*/ 1682750 w 2222"/>
                <a:gd name="T3" fmla="*/ 841375 h 2222"/>
                <a:gd name="T4" fmla="*/ 841375 w 2222"/>
                <a:gd name="T5" fmla="*/ 0 h 2222"/>
                <a:gd name="T6" fmla="*/ 0 w 2222"/>
                <a:gd name="T7" fmla="*/ 841375 h 2222"/>
                <a:gd name="T8" fmla="*/ 841375 w 2222"/>
                <a:gd name="T9" fmla="*/ 1682750 h 2222"/>
                <a:gd name="T10" fmla="*/ 841375 w 2222"/>
                <a:gd name="T11" fmla="*/ 1429050 h 2222"/>
                <a:gd name="T12" fmla="*/ 1429050 w 2222"/>
                <a:gd name="T13" fmla="*/ 841375 h 2222"/>
                <a:gd name="T14" fmla="*/ 841375 w 2222"/>
                <a:gd name="T15" fmla="*/ 253700 h 2222"/>
                <a:gd name="T16" fmla="*/ 253700 w 2222"/>
                <a:gd name="T17" fmla="*/ 841375 h 2222"/>
                <a:gd name="T18" fmla="*/ 841375 w 2222"/>
                <a:gd name="T19" fmla="*/ 1429050 h 2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2" h="2222">
                  <a:moveTo>
                    <a:pt x="1111" y="2222"/>
                  </a:moveTo>
                  <a:cubicBezTo>
                    <a:pt x="1724" y="2222"/>
                    <a:pt x="2222" y="1724"/>
                    <a:pt x="2222" y="1111"/>
                  </a:cubicBezTo>
                  <a:cubicBezTo>
                    <a:pt x="2222" y="497"/>
                    <a:pt x="1724" y="0"/>
                    <a:pt x="1111" y="0"/>
                  </a:cubicBezTo>
                  <a:cubicBezTo>
                    <a:pt x="497" y="0"/>
                    <a:pt x="0" y="497"/>
                    <a:pt x="0" y="1111"/>
                  </a:cubicBezTo>
                  <a:cubicBezTo>
                    <a:pt x="0" y="1724"/>
                    <a:pt x="497" y="2222"/>
                    <a:pt x="1111" y="2222"/>
                  </a:cubicBezTo>
                  <a:close/>
                  <a:moveTo>
                    <a:pt x="1111" y="1887"/>
                  </a:moveTo>
                  <a:cubicBezTo>
                    <a:pt x="1539" y="1887"/>
                    <a:pt x="1887" y="1539"/>
                    <a:pt x="1887" y="1111"/>
                  </a:cubicBezTo>
                  <a:cubicBezTo>
                    <a:pt x="1887" y="683"/>
                    <a:pt x="1539" y="335"/>
                    <a:pt x="1111" y="335"/>
                  </a:cubicBezTo>
                  <a:cubicBezTo>
                    <a:pt x="682" y="335"/>
                    <a:pt x="335" y="683"/>
                    <a:pt x="335" y="1111"/>
                  </a:cubicBezTo>
                  <a:cubicBezTo>
                    <a:pt x="335" y="1539"/>
                    <a:pt x="682" y="1887"/>
                    <a:pt x="1111" y="188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05" name="TextBox 23"/>
            <p:cNvSpPr txBox="1">
              <a:spLocks noChangeArrowheads="1"/>
            </p:cNvSpPr>
            <p:nvPr/>
          </p:nvSpPr>
          <p:spPr bwMode="auto">
            <a:xfrm>
              <a:off x="481086" y="414449"/>
              <a:ext cx="749460" cy="103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en-US" altLang="zh-CN" sz="3200" dirty="0">
                  <a:solidFill>
                    <a:srgbClr val="4D4D4D"/>
                  </a:solidFill>
                  <a:latin typeface="微软雅黑" pitchFamily="34" charset="-122"/>
                  <a:ea typeface="微软雅黑" pitchFamily="34" charset="-122"/>
                </a:rPr>
                <a:t>5</a:t>
              </a:r>
              <a:endParaRPr lang="zh-CN" altLang="en-US" sz="3200" dirty="0">
                <a:solidFill>
                  <a:srgbClr val="4D4D4D"/>
                </a:solidFill>
                <a:latin typeface="微软雅黑" pitchFamily="34" charset="-122"/>
                <a:ea typeface="微软雅黑" pitchFamily="34" charset="-122"/>
              </a:endParaRPr>
            </a:p>
          </p:txBody>
        </p:sp>
      </p:grpSp>
      <p:sp>
        <p:nvSpPr>
          <p:cNvPr id="22552" name="等腰三角形 1"/>
          <p:cNvSpPr>
            <a:spLocks/>
          </p:cNvSpPr>
          <p:nvPr/>
        </p:nvSpPr>
        <p:spPr bwMode="auto">
          <a:xfrm flipV="1">
            <a:off x="2367228" y="1376363"/>
            <a:ext cx="1069954" cy="100013"/>
          </a:xfrm>
          <a:custGeom>
            <a:avLst/>
            <a:gdLst>
              <a:gd name="T0" fmla="*/ 341325 w 2313967"/>
              <a:gd name="T1" fmla="*/ 0 h 288032"/>
              <a:gd name="T2" fmla="*/ 433184 w 2313967"/>
              <a:gd name="T3" fmla="*/ 100013 h 288032"/>
              <a:gd name="T4" fmla="*/ 1427162 w 2313967"/>
              <a:gd name="T5" fmla="*/ 100013 h 288032"/>
              <a:gd name="T6" fmla="*/ 1427162 w 2313967"/>
              <a:gd name="T7" fmla="*/ 133350 h 288032"/>
              <a:gd name="T8" fmla="*/ 463804 w 2313967"/>
              <a:gd name="T9" fmla="*/ 133350 h 288032"/>
              <a:gd name="T10" fmla="*/ 218847 w 2313967"/>
              <a:gd name="T11" fmla="*/ 133350 h 288032"/>
              <a:gd name="T12" fmla="*/ 0 w 2313967"/>
              <a:gd name="T13" fmla="*/ 133350 h 288032"/>
              <a:gd name="T14" fmla="*/ 0 w 2313967"/>
              <a:gd name="T15" fmla="*/ 100013 h 288032"/>
              <a:gd name="T16" fmla="*/ 249466 w 2313967"/>
              <a:gd name="T17" fmla="*/ 100013 h 288032"/>
              <a:gd name="T18" fmla="*/ 341325 w 2313967"/>
              <a:gd name="T19" fmla="*/ 0 h 2880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lnTo>
                  <a:pt x="55341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endParaRPr lang="zh-CN" altLang="en-US"/>
          </a:p>
        </p:txBody>
      </p:sp>
      <p:sp>
        <p:nvSpPr>
          <p:cNvPr id="22553" name="TextBox 25"/>
          <p:cNvSpPr txBox="1">
            <a:spLocks noChangeArrowheads="1"/>
          </p:cNvSpPr>
          <p:nvPr/>
        </p:nvSpPr>
        <p:spPr bwMode="auto">
          <a:xfrm>
            <a:off x="2037429" y="630027"/>
            <a:ext cx="1793697" cy="74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7" tIns="34279" rIns="68557" bIns="3427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600" b="1" dirty="0">
                <a:solidFill>
                  <a:srgbClr val="4D4D4D"/>
                </a:solidFill>
                <a:latin typeface="微软雅黑" pitchFamily="34" charset="-122"/>
                <a:ea typeface="微软雅黑" pitchFamily="34" charset="-122"/>
              </a:rPr>
              <a:t>政府</a:t>
            </a:r>
            <a:r>
              <a:rPr lang="zh-CN" altLang="en-US" sz="1600" b="1" dirty="0" smtClean="0">
                <a:solidFill>
                  <a:srgbClr val="4D4D4D"/>
                </a:solidFill>
                <a:latin typeface="微软雅黑" pitchFamily="34" charset="-122"/>
                <a:ea typeface="微软雅黑" pitchFamily="34" charset="-122"/>
              </a:rPr>
              <a:t>会计制度</a:t>
            </a:r>
            <a:endParaRPr lang="en-US" altLang="zh-CN" sz="1600" b="1" dirty="0" smtClean="0">
              <a:solidFill>
                <a:srgbClr val="4D4D4D"/>
              </a:solidFill>
              <a:latin typeface="微软雅黑" pitchFamily="34" charset="-122"/>
              <a:ea typeface="微软雅黑" pitchFamily="34" charset="-122"/>
            </a:endParaRPr>
          </a:p>
          <a:p>
            <a:pPr eaLnBrk="1" hangingPunct="1"/>
            <a:r>
              <a:rPr lang="zh-CN" altLang="en-US" sz="1400" dirty="0" smtClean="0">
                <a:solidFill>
                  <a:srgbClr val="4D4D4D"/>
                </a:solidFill>
                <a:latin typeface="微软雅黑" pitchFamily="34" charset="-122"/>
                <a:ea typeface="微软雅黑" pitchFamily="34" charset="-122"/>
              </a:rPr>
              <a:t>支持政府新会计制度，规范政府会计核算</a:t>
            </a:r>
            <a:endParaRPr lang="en-US" altLang="zh-CN" sz="1400" dirty="0" smtClean="0">
              <a:solidFill>
                <a:srgbClr val="4D4D4D"/>
              </a:solidFill>
              <a:latin typeface="微软雅黑" pitchFamily="34" charset="-122"/>
              <a:ea typeface="微软雅黑" pitchFamily="34" charset="-122"/>
            </a:endParaRPr>
          </a:p>
        </p:txBody>
      </p:sp>
      <p:sp>
        <p:nvSpPr>
          <p:cNvPr id="22554" name="等腰三角形 1"/>
          <p:cNvSpPr>
            <a:spLocks/>
          </p:cNvSpPr>
          <p:nvPr/>
        </p:nvSpPr>
        <p:spPr bwMode="auto">
          <a:xfrm flipV="1">
            <a:off x="4045355" y="1643063"/>
            <a:ext cx="1068764" cy="100013"/>
          </a:xfrm>
          <a:custGeom>
            <a:avLst/>
            <a:gdLst>
              <a:gd name="T0" fmla="*/ 340946 w 2313967"/>
              <a:gd name="T1" fmla="*/ 0 h 288032"/>
              <a:gd name="T2" fmla="*/ 432703 w 2313967"/>
              <a:gd name="T3" fmla="*/ 100013 h 288032"/>
              <a:gd name="T4" fmla="*/ 1425575 w 2313967"/>
              <a:gd name="T5" fmla="*/ 100013 h 288032"/>
              <a:gd name="T6" fmla="*/ 1425575 w 2313967"/>
              <a:gd name="T7" fmla="*/ 133350 h 288032"/>
              <a:gd name="T8" fmla="*/ 463288 w 2313967"/>
              <a:gd name="T9" fmla="*/ 133350 h 288032"/>
              <a:gd name="T10" fmla="*/ 218603 w 2313967"/>
              <a:gd name="T11" fmla="*/ 133350 h 288032"/>
              <a:gd name="T12" fmla="*/ 0 w 2313967"/>
              <a:gd name="T13" fmla="*/ 133350 h 288032"/>
              <a:gd name="T14" fmla="*/ 0 w 2313967"/>
              <a:gd name="T15" fmla="*/ 100013 h 288032"/>
              <a:gd name="T16" fmla="*/ 249189 w 2313967"/>
              <a:gd name="T17" fmla="*/ 100013 h 288032"/>
              <a:gd name="T18" fmla="*/ 340946 w 2313967"/>
              <a:gd name="T19" fmla="*/ 0 h 2880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lnTo>
                  <a:pt x="55341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endParaRPr lang="zh-CN" altLang="en-US"/>
          </a:p>
        </p:txBody>
      </p:sp>
      <p:sp>
        <p:nvSpPr>
          <p:cNvPr id="22555" name="TextBox 27"/>
          <p:cNvSpPr txBox="1">
            <a:spLocks noChangeArrowheads="1"/>
          </p:cNvSpPr>
          <p:nvPr/>
        </p:nvSpPr>
        <p:spPr bwMode="auto">
          <a:xfrm>
            <a:off x="3896585" y="895910"/>
            <a:ext cx="1862110" cy="74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7" tIns="34279" rIns="68557" bIns="3427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600" b="1" dirty="0">
                <a:solidFill>
                  <a:srgbClr val="4D4D4D"/>
                </a:solidFill>
                <a:latin typeface="微软雅黑" pitchFamily="34" charset="-122"/>
                <a:ea typeface="微软雅黑" pitchFamily="34" charset="-122"/>
              </a:rPr>
              <a:t>平行</a:t>
            </a:r>
            <a:r>
              <a:rPr lang="zh-CN" altLang="en-US" sz="1600" b="1" dirty="0" smtClean="0">
                <a:solidFill>
                  <a:srgbClr val="4D4D4D"/>
                </a:solidFill>
                <a:latin typeface="微软雅黑" pitchFamily="34" charset="-122"/>
                <a:ea typeface="微软雅黑" pitchFamily="34" charset="-122"/>
              </a:rPr>
              <a:t>记账</a:t>
            </a:r>
            <a:endParaRPr lang="en-US" altLang="zh-CN" sz="1600" b="1" dirty="0" smtClean="0">
              <a:solidFill>
                <a:srgbClr val="4D4D4D"/>
              </a:solidFill>
              <a:latin typeface="微软雅黑" pitchFamily="34" charset="-122"/>
              <a:ea typeface="微软雅黑" pitchFamily="34" charset="-122"/>
            </a:endParaRPr>
          </a:p>
          <a:p>
            <a:pPr eaLnBrk="1" hangingPunct="1"/>
            <a:r>
              <a:rPr lang="zh-CN" altLang="en-US" sz="1400" dirty="0" smtClean="0">
                <a:solidFill>
                  <a:schemeClr val="accent6"/>
                </a:solidFill>
                <a:latin typeface="+mn-ea"/>
                <a:ea typeface="+mn-ea"/>
              </a:rPr>
              <a:t>现金收支平行记账，夯实财务管理基础</a:t>
            </a:r>
            <a:endParaRPr lang="zh-CN" altLang="en-US" sz="1400" dirty="0">
              <a:solidFill>
                <a:schemeClr val="accent6"/>
              </a:solidFill>
              <a:latin typeface="+mn-ea"/>
              <a:ea typeface="+mn-ea"/>
            </a:endParaRPr>
          </a:p>
        </p:txBody>
      </p:sp>
      <p:sp>
        <p:nvSpPr>
          <p:cNvPr id="22556" name="等腰三角形 1"/>
          <p:cNvSpPr>
            <a:spLocks/>
          </p:cNvSpPr>
          <p:nvPr/>
        </p:nvSpPr>
        <p:spPr bwMode="auto">
          <a:xfrm flipV="1">
            <a:off x="6101951" y="1908573"/>
            <a:ext cx="1068764" cy="100013"/>
          </a:xfrm>
          <a:custGeom>
            <a:avLst/>
            <a:gdLst>
              <a:gd name="T0" fmla="*/ 340946 w 2313967"/>
              <a:gd name="T1" fmla="*/ 0 h 288032"/>
              <a:gd name="T2" fmla="*/ 432703 w 2313967"/>
              <a:gd name="T3" fmla="*/ 100013 h 288032"/>
              <a:gd name="T4" fmla="*/ 1425575 w 2313967"/>
              <a:gd name="T5" fmla="*/ 100013 h 288032"/>
              <a:gd name="T6" fmla="*/ 1425575 w 2313967"/>
              <a:gd name="T7" fmla="*/ 133350 h 288032"/>
              <a:gd name="T8" fmla="*/ 463288 w 2313967"/>
              <a:gd name="T9" fmla="*/ 133350 h 288032"/>
              <a:gd name="T10" fmla="*/ 218603 w 2313967"/>
              <a:gd name="T11" fmla="*/ 133350 h 288032"/>
              <a:gd name="T12" fmla="*/ 0 w 2313967"/>
              <a:gd name="T13" fmla="*/ 133350 h 288032"/>
              <a:gd name="T14" fmla="*/ 0 w 2313967"/>
              <a:gd name="T15" fmla="*/ 100013 h 288032"/>
              <a:gd name="T16" fmla="*/ 249189 w 2313967"/>
              <a:gd name="T17" fmla="*/ 100013 h 288032"/>
              <a:gd name="T18" fmla="*/ 340946 w 2313967"/>
              <a:gd name="T19" fmla="*/ 0 h 2880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lnTo>
                  <a:pt x="55341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endParaRPr lang="zh-CN" altLang="en-US"/>
          </a:p>
        </p:txBody>
      </p:sp>
      <p:sp>
        <p:nvSpPr>
          <p:cNvPr id="22557" name="TextBox 29"/>
          <p:cNvSpPr txBox="1">
            <a:spLocks noChangeArrowheads="1"/>
          </p:cNvSpPr>
          <p:nvPr/>
        </p:nvSpPr>
        <p:spPr bwMode="auto">
          <a:xfrm>
            <a:off x="5788960" y="1162237"/>
            <a:ext cx="2259094" cy="74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7" tIns="34279" rIns="68557" bIns="3427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600" b="1" dirty="0">
                <a:solidFill>
                  <a:srgbClr val="4D4D4D"/>
                </a:solidFill>
                <a:latin typeface="微软雅黑" pitchFamily="34" charset="-122"/>
                <a:ea typeface="微软雅黑" pitchFamily="34" charset="-122"/>
              </a:rPr>
              <a:t>智能</a:t>
            </a:r>
            <a:r>
              <a:rPr lang="zh-CN" altLang="en-US" sz="1600" b="1" dirty="0" smtClean="0">
                <a:solidFill>
                  <a:srgbClr val="4D4D4D"/>
                </a:solidFill>
                <a:latin typeface="微软雅黑" pitchFamily="34" charset="-122"/>
                <a:ea typeface="微软雅黑" pitchFamily="34" charset="-122"/>
              </a:rPr>
              <a:t>关联</a:t>
            </a:r>
            <a:endParaRPr lang="en-US" altLang="zh-CN" sz="1600" b="1" dirty="0" smtClean="0">
              <a:solidFill>
                <a:srgbClr val="4D4D4D"/>
              </a:solidFill>
              <a:latin typeface="微软雅黑" pitchFamily="34" charset="-122"/>
              <a:ea typeface="微软雅黑" pitchFamily="34" charset="-122"/>
            </a:endParaRPr>
          </a:p>
          <a:p>
            <a:pPr eaLnBrk="1" hangingPunct="1"/>
            <a:r>
              <a:rPr lang="zh-CN" altLang="en-US" sz="1400" dirty="0" smtClean="0">
                <a:solidFill>
                  <a:srgbClr val="4D4D4D"/>
                </a:solidFill>
                <a:latin typeface="微软雅黑" pitchFamily="34" charset="-122"/>
                <a:ea typeface="微软雅黑" pitchFamily="34" charset="-122"/>
              </a:rPr>
              <a:t>财务和预算凭证关联，</a:t>
            </a:r>
            <a:endParaRPr lang="en-US" altLang="zh-CN" sz="1400" dirty="0" smtClean="0">
              <a:solidFill>
                <a:srgbClr val="4D4D4D"/>
              </a:solidFill>
              <a:latin typeface="微软雅黑" pitchFamily="34" charset="-122"/>
              <a:ea typeface="微软雅黑" pitchFamily="34" charset="-122"/>
            </a:endParaRPr>
          </a:p>
          <a:p>
            <a:pPr eaLnBrk="1" hangingPunct="1"/>
            <a:r>
              <a:rPr lang="zh-CN" altLang="en-US" sz="1400" dirty="0">
                <a:solidFill>
                  <a:srgbClr val="4D4D4D"/>
                </a:solidFill>
                <a:latin typeface="微软雅黑" pitchFamily="34" charset="-122"/>
                <a:ea typeface="微软雅黑" pitchFamily="34" charset="-122"/>
              </a:rPr>
              <a:t>确保</a:t>
            </a:r>
            <a:r>
              <a:rPr lang="zh-CN" altLang="en-US" sz="1400" dirty="0" smtClean="0">
                <a:solidFill>
                  <a:srgbClr val="4D4D4D"/>
                </a:solidFill>
                <a:latin typeface="微软雅黑" pitchFamily="34" charset="-122"/>
                <a:ea typeface="微软雅黑" pitchFamily="34" charset="-122"/>
              </a:rPr>
              <a:t>财务数据准确性</a:t>
            </a:r>
            <a:endParaRPr lang="zh-CN" altLang="en-US" sz="1400" dirty="0">
              <a:solidFill>
                <a:srgbClr val="4D4D4D"/>
              </a:solidFill>
              <a:latin typeface="微软雅黑" pitchFamily="34" charset="-122"/>
              <a:ea typeface="微软雅黑" pitchFamily="34" charset="-122"/>
            </a:endParaRPr>
          </a:p>
        </p:txBody>
      </p:sp>
      <p:sp>
        <p:nvSpPr>
          <p:cNvPr id="22558" name="等腰三角形 1"/>
          <p:cNvSpPr>
            <a:spLocks/>
          </p:cNvSpPr>
          <p:nvPr/>
        </p:nvSpPr>
        <p:spPr bwMode="auto">
          <a:xfrm>
            <a:off x="4577356" y="3987403"/>
            <a:ext cx="1069954" cy="98822"/>
          </a:xfrm>
          <a:custGeom>
            <a:avLst/>
            <a:gdLst>
              <a:gd name="T0" fmla="*/ 341326 w 2313967"/>
              <a:gd name="T1" fmla="*/ 0 h 288032"/>
              <a:gd name="T2" fmla="*/ 433185 w 2313967"/>
              <a:gd name="T3" fmla="*/ 98822 h 288032"/>
              <a:gd name="T4" fmla="*/ 1427163 w 2313967"/>
              <a:gd name="T5" fmla="*/ 98822 h 288032"/>
              <a:gd name="T6" fmla="*/ 1427163 w 2313967"/>
              <a:gd name="T7" fmla="*/ 131762 h 288032"/>
              <a:gd name="T8" fmla="*/ 463804 w 2313967"/>
              <a:gd name="T9" fmla="*/ 131762 h 288032"/>
              <a:gd name="T10" fmla="*/ 218847 w 2313967"/>
              <a:gd name="T11" fmla="*/ 131762 h 288032"/>
              <a:gd name="T12" fmla="*/ 0 w 2313967"/>
              <a:gd name="T13" fmla="*/ 131762 h 288032"/>
              <a:gd name="T14" fmla="*/ 0 w 2313967"/>
              <a:gd name="T15" fmla="*/ 98822 h 288032"/>
              <a:gd name="T16" fmla="*/ 249467 w 2313967"/>
              <a:gd name="T17" fmla="*/ 98822 h 288032"/>
              <a:gd name="T18" fmla="*/ 341326 w 2313967"/>
              <a:gd name="T19" fmla="*/ 0 h 2880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lnTo>
                  <a:pt x="55341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endParaRPr lang="zh-CN" altLang="en-US"/>
          </a:p>
        </p:txBody>
      </p:sp>
      <p:sp>
        <p:nvSpPr>
          <p:cNvPr id="22559" name="TextBox 31"/>
          <p:cNvSpPr txBox="1">
            <a:spLocks noChangeArrowheads="1"/>
          </p:cNvSpPr>
          <p:nvPr/>
        </p:nvSpPr>
        <p:spPr bwMode="auto">
          <a:xfrm>
            <a:off x="4461910" y="4110038"/>
            <a:ext cx="2221409" cy="74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7" tIns="34279" rIns="68557" bIns="3427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600" b="1" dirty="0">
                <a:solidFill>
                  <a:srgbClr val="4D4D4D"/>
                </a:solidFill>
                <a:latin typeface="微软雅黑" pitchFamily="34" charset="-122"/>
                <a:ea typeface="微软雅黑" pitchFamily="34" charset="-122"/>
              </a:rPr>
              <a:t>清理</a:t>
            </a:r>
            <a:r>
              <a:rPr lang="zh-CN" altLang="en-US" sz="1600" b="1" dirty="0" smtClean="0">
                <a:solidFill>
                  <a:srgbClr val="4D4D4D"/>
                </a:solidFill>
                <a:latin typeface="微软雅黑" pitchFamily="34" charset="-122"/>
                <a:ea typeface="微软雅黑" pitchFamily="34" charset="-122"/>
              </a:rPr>
              <a:t>结转</a:t>
            </a:r>
            <a:endParaRPr lang="en-US" altLang="zh-CN" sz="1600" b="1" dirty="0" smtClean="0">
              <a:solidFill>
                <a:srgbClr val="4D4D4D"/>
              </a:solidFill>
              <a:latin typeface="微软雅黑" pitchFamily="34" charset="-122"/>
              <a:ea typeface="微软雅黑" pitchFamily="34" charset="-122"/>
            </a:endParaRPr>
          </a:p>
          <a:p>
            <a:pPr eaLnBrk="1" hangingPunct="1"/>
            <a:r>
              <a:rPr lang="zh-CN" altLang="en-US" sz="1400" dirty="0" smtClean="0">
                <a:solidFill>
                  <a:srgbClr val="4D4D4D"/>
                </a:solidFill>
                <a:latin typeface="微软雅黑" pitchFamily="34" charset="-122"/>
                <a:ea typeface="微软雅黑" pitchFamily="34" charset="-122"/>
              </a:rPr>
              <a:t>财务与预算分别清理结算，</a:t>
            </a:r>
            <a:endParaRPr lang="en-US" altLang="zh-CN" sz="1400" dirty="0" smtClean="0">
              <a:solidFill>
                <a:srgbClr val="4D4D4D"/>
              </a:solidFill>
              <a:latin typeface="微软雅黑" pitchFamily="34" charset="-122"/>
              <a:ea typeface="微软雅黑" pitchFamily="34" charset="-122"/>
            </a:endParaRPr>
          </a:p>
          <a:p>
            <a:pPr eaLnBrk="1" hangingPunct="1"/>
            <a:r>
              <a:rPr lang="zh-CN" altLang="en-US" sz="1400" dirty="0" smtClean="0">
                <a:solidFill>
                  <a:srgbClr val="4D4D4D"/>
                </a:solidFill>
                <a:latin typeface="微软雅黑" pitchFamily="34" charset="-122"/>
                <a:ea typeface="微软雅黑" pitchFamily="34" charset="-122"/>
              </a:rPr>
              <a:t>准确反映单位运行成本</a:t>
            </a:r>
            <a:endParaRPr lang="en-US" altLang="zh-CN" sz="1400" dirty="0" smtClean="0">
              <a:solidFill>
                <a:srgbClr val="4D4D4D"/>
              </a:solidFill>
              <a:latin typeface="微软雅黑" pitchFamily="34" charset="-122"/>
              <a:ea typeface="微软雅黑" pitchFamily="34" charset="-122"/>
            </a:endParaRPr>
          </a:p>
        </p:txBody>
      </p:sp>
      <p:sp>
        <p:nvSpPr>
          <p:cNvPr id="22560" name="等腰三角形 1"/>
          <p:cNvSpPr>
            <a:spLocks/>
          </p:cNvSpPr>
          <p:nvPr/>
        </p:nvSpPr>
        <p:spPr bwMode="auto">
          <a:xfrm>
            <a:off x="2827821" y="4201717"/>
            <a:ext cx="1068764" cy="100013"/>
          </a:xfrm>
          <a:custGeom>
            <a:avLst/>
            <a:gdLst>
              <a:gd name="T0" fmla="*/ 340946 w 2313967"/>
              <a:gd name="T1" fmla="*/ 0 h 288032"/>
              <a:gd name="T2" fmla="*/ 432703 w 2313967"/>
              <a:gd name="T3" fmla="*/ 100013 h 288032"/>
              <a:gd name="T4" fmla="*/ 1425575 w 2313967"/>
              <a:gd name="T5" fmla="*/ 100013 h 288032"/>
              <a:gd name="T6" fmla="*/ 1425575 w 2313967"/>
              <a:gd name="T7" fmla="*/ 133350 h 288032"/>
              <a:gd name="T8" fmla="*/ 463288 w 2313967"/>
              <a:gd name="T9" fmla="*/ 133350 h 288032"/>
              <a:gd name="T10" fmla="*/ 218603 w 2313967"/>
              <a:gd name="T11" fmla="*/ 133350 h 288032"/>
              <a:gd name="T12" fmla="*/ 0 w 2313967"/>
              <a:gd name="T13" fmla="*/ 133350 h 288032"/>
              <a:gd name="T14" fmla="*/ 0 w 2313967"/>
              <a:gd name="T15" fmla="*/ 100013 h 288032"/>
              <a:gd name="T16" fmla="*/ 249189 w 2313967"/>
              <a:gd name="T17" fmla="*/ 100013 h 288032"/>
              <a:gd name="T18" fmla="*/ 340946 w 2313967"/>
              <a:gd name="T19" fmla="*/ 0 h 2880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lnTo>
                  <a:pt x="55341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endParaRPr lang="zh-CN" altLang="en-US"/>
          </a:p>
        </p:txBody>
      </p:sp>
      <p:sp>
        <p:nvSpPr>
          <p:cNvPr id="22561" name="TextBox 33"/>
          <p:cNvSpPr txBox="1">
            <a:spLocks noChangeArrowheads="1"/>
          </p:cNvSpPr>
          <p:nvPr/>
        </p:nvSpPr>
        <p:spPr bwMode="auto">
          <a:xfrm>
            <a:off x="1979712" y="4324351"/>
            <a:ext cx="2294155" cy="74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7" tIns="34279" rIns="68557" bIns="3427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600" b="1" dirty="0" smtClean="0">
                <a:solidFill>
                  <a:srgbClr val="4D4D4D"/>
                </a:solidFill>
                <a:latin typeface="微软雅黑" pitchFamily="34" charset="-122"/>
                <a:ea typeface="微软雅黑" pitchFamily="34" charset="-122"/>
              </a:rPr>
              <a:t>固定资产</a:t>
            </a:r>
            <a:endParaRPr lang="en-US" altLang="zh-CN" sz="1600" b="1" dirty="0" smtClean="0">
              <a:solidFill>
                <a:srgbClr val="4D4D4D"/>
              </a:solidFill>
              <a:latin typeface="微软雅黑" pitchFamily="34" charset="-122"/>
              <a:ea typeface="微软雅黑" pitchFamily="34" charset="-122"/>
            </a:endParaRPr>
          </a:p>
          <a:p>
            <a:pPr eaLnBrk="1" hangingPunct="1"/>
            <a:r>
              <a:rPr lang="zh-CN" altLang="en-US" sz="1400" dirty="0" smtClean="0">
                <a:solidFill>
                  <a:srgbClr val="4D4D4D"/>
                </a:solidFill>
                <a:latin typeface="微软雅黑" pitchFamily="34" charset="-122"/>
                <a:ea typeface="微软雅黑" pitchFamily="34" charset="-122"/>
              </a:rPr>
              <a:t>资产类别和折旧规则变化，</a:t>
            </a:r>
            <a:endParaRPr lang="en-US" altLang="zh-CN" sz="1400" dirty="0" smtClean="0">
              <a:solidFill>
                <a:srgbClr val="4D4D4D"/>
              </a:solidFill>
              <a:latin typeface="微软雅黑" pitchFamily="34" charset="-122"/>
              <a:ea typeface="微软雅黑" pitchFamily="34" charset="-122"/>
            </a:endParaRPr>
          </a:p>
          <a:p>
            <a:pPr eaLnBrk="1" hangingPunct="1"/>
            <a:r>
              <a:rPr lang="zh-CN" altLang="en-US" sz="1400" dirty="0" smtClean="0">
                <a:solidFill>
                  <a:srgbClr val="4D4D4D"/>
                </a:solidFill>
                <a:latin typeface="微软雅黑" pitchFamily="34" charset="-122"/>
                <a:ea typeface="微软雅黑" pitchFamily="34" charset="-122"/>
              </a:rPr>
              <a:t>加强国有资产有效管理</a:t>
            </a:r>
            <a:endParaRPr lang="zh-CN" altLang="en-US" sz="1400" dirty="0">
              <a:solidFill>
                <a:srgbClr val="4D4D4D"/>
              </a:solidFill>
              <a:latin typeface="微软雅黑" pitchFamily="34" charset="-122"/>
              <a:ea typeface="微软雅黑" pitchFamily="34" charset="-122"/>
            </a:endParaRPr>
          </a:p>
        </p:txBody>
      </p:sp>
    </p:spTree>
    <p:extLst>
      <p:ext uri="{BB962C8B-B14F-4D97-AF65-F5344CB8AC3E}">
        <p14:creationId xmlns:p14="http://schemas.microsoft.com/office/powerpoint/2010/main" val="235837225"/>
      </p:ext>
    </p:extLst>
  </p:cSld>
  <p:clrMapOvr>
    <a:masterClrMapping/>
  </p:clrMapOvr>
  <p:transition spd="slow" advTm="10084">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2531"/>
                                        </p:tgtEl>
                                        <p:attrNameLst>
                                          <p:attrName>style.visibility</p:attrName>
                                        </p:attrNameLst>
                                      </p:cBhvr>
                                      <p:to>
                                        <p:strVal val="visible"/>
                                      </p:to>
                                    </p:set>
                                    <p:anim calcmode="lin" valueType="num">
                                      <p:cBhvr additive="base">
                                        <p:cTn id="7" dur="500" fill="hold"/>
                                        <p:tgtEl>
                                          <p:spTgt spid="22531"/>
                                        </p:tgtEl>
                                        <p:attrNameLst>
                                          <p:attrName>ppt_x</p:attrName>
                                        </p:attrNameLst>
                                      </p:cBhvr>
                                      <p:tavLst>
                                        <p:tav tm="0">
                                          <p:val>
                                            <p:strVal val="0-#ppt_w/2"/>
                                          </p:val>
                                        </p:tav>
                                        <p:tav tm="100000">
                                          <p:val>
                                            <p:strVal val="#ppt_x"/>
                                          </p:val>
                                        </p:tav>
                                      </p:tavLst>
                                    </p:anim>
                                    <p:anim calcmode="lin" valueType="num">
                                      <p:cBhvr additive="base">
                                        <p:cTn id="8" dur="500" fill="hold"/>
                                        <p:tgtEl>
                                          <p:spTgt spid="2253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2530"/>
                                        </p:tgtEl>
                                        <p:attrNameLst>
                                          <p:attrName>style.visibility</p:attrName>
                                        </p:attrNameLst>
                                      </p:cBhvr>
                                      <p:to>
                                        <p:strVal val="visible"/>
                                      </p:to>
                                    </p:set>
                                    <p:anim calcmode="lin" valueType="num">
                                      <p:cBhvr>
                                        <p:cTn id="12" dur="400" fill="hold"/>
                                        <p:tgtEl>
                                          <p:spTgt spid="22530"/>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22530"/>
                                        </p:tgtEl>
                                        <p:attrNameLst>
                                          <p:attrName>ppt_y</p:attrName>
                                        </p:attrNameLst>
                                      </p:cBhvr>
                                      <p:tavLst>
                                        <p:tav tm="0">
                                          <p:val>
                                            <p:strVal val="#ppt_y"/>
                                          </p:val>
                                        </p:tav>
                                        <p:tav tm="100000">
                                          <p:val>
                                            <p:strVal val="#ppt_y"/>
                                          </p:val>
                                        </p:tav>
                                      </p:tavLst>
                                    </p:anim>
                                    <p:anim calcmode="lin" valueType="num">
                                      <p:cBhvr>
                                        <p:cTn id="14" dur="400" fill="hold"/>
                                        <p:tgtEl>
                                          <p:spTgt spid="22530"/>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2253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22530"/>
                                        </p:tgtEl>
                                      </p:cBhvr>
                                    </p:animEffect>
                                  </p:childTnLst>
                                </p:cTn>
                              </p:par>
                            </p:childTnLst>
                          </p:cTn>
                        </p:par>
                        <p:par>
                          <p:cTn id="17" fill="hold" nodeType="afterGroup">
                            <p:stCondLst>
                              <p:cond delay="1620"/>
                            </p:stCondLst>
                            <p:childTnLst>
                              <p:par>
                                <p:cTn id="18" presetID="22" presetClass="entr" presetSubtype="8" fill="hold" grpId="0" nodeType="afterEffect">
                                  <p:stCondLst>
                                    <p:cond delay="0"/>
                                  </p:stCondLst>
                                  <p:childTnLst>
                                    <p:set>
                                      <p:cBhvr>
                                        <p:cTn id="19" dur="1" fill="hold">
                                          <p:stCondLst>
                                            <p:cond delay="0"/>
                                          </p:stCondLst>
                                        </p:cTn>
                                        <p:tgtEl>
                                          <p:spTgt spid="22532"/>
                                        </p:tgtEl>
                                        <p:attrNameLst>
                                          <p:attrName>style.visibility</p:attrName>
                                        </p:attrNameLst>
                                      </p:cBhvr>
                                      <p:to>
                                        <p:strVal val="visible"/>
                                      </p:to>
                                    </p:set>
                                    <p:animEffect transition="in" filter="wipe(left)">
                                      <p:cBhvr>
                                        <p:cTn id="20" dur="500"/>
                                        <p:tgtEl>
                                          <p:spTgt spid="22532"/>
                                        </p:tgtEl>
                                      </p:cBhvr>
                                    </p:animEffect>
                                  </p:childTnLst>
                                </p:cTn>
                              </p:par>
                            </p:childTnLst>
                          </p:cTn>
                        </p:par>
                        <p:par>
                          <p:cTn id="21" fill="hold" nodeType="afterGroup">
                            <p:stCondLst>
                              <p:cond delay="2120"/>
                            </p:stCondLst>
                            <p:childTnLst>
                              <p:par>
                                <p:cTn id="22" presetID="22" presetClass="entr" presetSubtype="4" fill="hold" nodeType="afterEffect">
                                  <p:stCondLst>
                                    <p:cond delay="0"/>
                                  </p:stCondLst>
                                  <p:childTnLst>
                                    <p:set>
                                      <p:cBhvr>
                                        <p:cTn id="23" dur="1" fill="hold">
                                          <p:stCondLst>
                                            <p:cond delay="0"/>
                                          </p:stCondLst>
                                        </p:cTn>
                                        <p:tgtEl>
                                          <p:spTgt spid="22537"/>
                                        </p:tgtEl>
                                        <p:attrNameLst>
                                          <p:attrName>style.visibility</p:attrName>
                                        </p:attrNameLst>
                                      </p:cBhvr>
                                      <p:to>
                                        <p:strVal val="visible"/>
                                      </p:to>
                                    </p:set>
                                    <p:animEffect transition="in" filter="wipe(down)">
                                      <p:cBhvr>
                                        <p:cTn id="24" dur="500"/>
                                        <p:tgtEl>
                                          <p:spTgt spid="22537"/>
                                        </p:tgtEl>
                                      </p:cBhvr>
                                    </p:animEffect>
                                  </p:childTnLst>
                                </p:cTn>
                              </p:par>
                            </p:childTnLst>
                          </p:cTn>
                        </p:par>
                        <p:par>
                          <p:cTn id="25" fill="hold" nodeType="afterGroup">
                            <p:stCondLst>
                              <p:cond delay="2620"/>
                            </p:stCondLst>
                            <p:childTnLst>
                              <p:par>
                                <p:cTn id="26" presetID="31" presetClass="entr" presetSubtype="0" fill="hold" grpId="0" nodeType="afterEffect">
                                  <p:stCondLst>
                                    <p:cond delay="0"/>
                                  </p:stCondLst>
                                  <p:childTnLst>
                                    <p:set>
                                      <p:cBhvr>
                                        <p:cTn id="27" dur="1" fill="hold">
                                          <p:stCondLst>
                                            <p:cond delay="0"/>
                                          </p:stCondLst>
                                        </p:cTn>
                                        <p:tgtEl>
                                          <p:spTgt spid="22552"/>
                                        </p:tgtEl>
                                        <p:attrNameLst>
                                          <p:attrName>style.visibility</p:attrName>
                                        </p:attrNameLst>
                                      </p:cBhvr>
                                      <p:to>
                                        <p:strVal val="visible"/>
                                      </p:to>
                                    </p:set>
                                    <p:anim calcmode="lin" valueType="num">
                                      <p:cBhvr>
                                        <p:cTn id="28" dur="300" fill="hold"/>
                                        <p:tgtEl>
                                          <p:spTgt spid="22552"/>
                                        </p:tgtEl>
                                        <p:attrNameLst>
                                          <p:attrName>ppt_w</p:attrName>
                                        </p:attrNameLst>
                                      </p:cBhvr>
                                      <p:tavLst>
                                        <p:tav tm="0">
                                          <p:val>
                                            <p:fltVal val="0"/>
                                          </p:val>
                                        </p:tav>
                                        <p:tav tm="100000">
                                          <p:val>
                                            <p:strVal val="#ppt_w"/>
                                          </p:val>
                                        </p:tav>
                                      </p:tavLst>
                                    </p:anim>
                                    <p:anim calcmode="lin" valueType="num">
                                      <p:cBhvr>
                                        <p:cTn id="29" dur="300" fill="hold"/>
                                        <p:tgtEl>
                                          <p:spTgt spid="22552"/>
                                        </p:tgtEl>
                                        <p:attrNameLst>
                                          <p:attrName>ppt_h</p:attrName>
                                        </p:attrNameLst>
                                      </p:cBhvr>
                                      <p:tavLst>
                                        <p:tav tm="0">
                                          <p:val>
                                            <p:fltVal val="0"/>
                                          </p:val>
                                        </p:tav>
                                        <p:tav tm="100000">
                                          <p:val>
                                            <p:strVal val="#ppt_h"/>
                                          </p:val>
                                        </p:tav>
                                      </p:tavLst>
                                    </p:anim>
                                    <p:anim calcmode="lin" valueType="num">
                                      <p:cBhvr>
                                        <p:cTn id="30" dur="300" fill="hold"/>
                                        <p:tgtEl>
                                          <p:spTgt spid="22552"/>
                                        </p:tgtEl>
                                        <p:attrNameLst>
                                          <p:attrName>style.rotation</p:attrName>
                                        </p:attrNameLst>
                                      </p:cBhvr>
                                      <p:tavLst>
                                        <p:tav tm="0">
                                          <p:val>
                                            <p:fltVal val="90"/>
                                          </p:val>
                                        </p:tav>
                                        <p:tav tm="100000">
                                          <p:val>
                                            <p:fltVal val="0"/>
                                          </p:val>
                                        </p:tav>
                                      </p:tavLst>
                                    </p:anim>
                                    <p:animEffect transition="in" filter="fade">
                                      <p:cBhvr>
                                        <p:cTn id="31" dur="300"/>
                                        <p:tgtEl>
                                          <p:spTgt spid="22552"/>
                                        </p:tgtEl>
                                      </p:cBhvr>
                                    </p:animEffect>
                                  </p:childTnLst>
                                </p:cTn>
                              </p:par>
                            </p:childTnLst>
                          </p:cTn>
                        </p:par>
                        <p:par>
                          <p:cTn id="32" fill="hold" nodeType="afterGroup">
                            <p:stCondLst>
                              <p:cond delay="2920"/>
                            </p:stCondLst>
                            <p:childTnLst>
                              <p:par>
                                <p:cTn id="33" presetID="22" presetClass="entr" presetSubtype="4" fill="hold" grpId="0" nodeType="afterEffect">
                                  <p:stCondLst>
                                    <p:cond delay="0"/>
                                  </p:stCondLst>
                                  <p:childTnLst>
                                    <p:set>
                                      <p:cBhvr>
                                        <p:cTn id="34" dur="1" fill="hold">
                                          <p:stCondLst>
                                            <p:cond delay="0"/>
                                          </p:stCondLst>
                                        </p:cTn>
                                        <p:tgtEl>
                                          <p:spTgt spid="22553"/>
                                        </p:tgtEl>
                                        <p:attrNameLst>
                                          <p:attrName>style.visibility</p:attrName>
                                        </p:attrNameLst>
                                      </p:cBhvr>
                                      <p:to>
                                        <p:strVal val="visible"/>
                                      </p:to>
                                    </p:set>
                                    <p:animEffect transition="in" filter="wipe(down)">
                                      <p:cBhvr>
                                        <p:cTn id="35" dur="500"/>
                                        <p:tgtEl>
                                          <p:spTgt spid="22553"/>
                                        </p:tgtEl>
                                      </p:cBhvr>
                                    </p:animEffect>
                                  </p:childTnLst>
                                </p:cTn>
                              </p:par>
                            </p:childTnLst>
                          </p:cTn>
                        </p:par>
                        <p:par>
                          <p:cTn id="36" fill="hold" nodeType="afterGroup">
                            <p:stCondLst>
                              <p:cond delay="3420"/>
                            </p:stCondLst>
                            <p:childTnLst>
                              <p:par>
                                <p:cTn id="37" presetID="22" presetClass="entr" presetSubtype="8" fill="hold" grpId="0" nodeType="afterEffect">
                                  <p:stCondLst>
                                    <p:cond delay="0"/>
                                  </p:stCondLst>
                                  <p:childTnLst>
                                    <p:set>
                                      <p:cBhvr>
                                        <p:cTn id="38" dur="1" fill="hold">
                                          <p:stCondLst>
                                            <p:cond delay="0"/>
                                          </p:stCondLst>
                                        </p:cTn>
                                        <p:tgtEl>
                                          <p:spTgt spid="22533"/>
                                        </p:tgtEl>
                                        <p:attrNameLst>
                                          <p:attrName>style.visibility</p:attrName>
                                        </p:attrNameLst>
                                      </p:cBhvr>
                                      <p:to>
                                        <p:strVal val="visible"/>
                                      </p:to>
                                    </p:set>
                                    <p:animEffect transition="in" filter="wipe(left)">
                                      <p:cBhvr>
                                        <p:cTn id="39" dur="500"/>
                                        <p:tgtEl>
                                          <p:spTgt spid="22533"/>
                                        </p:tgtEl>
                                      </p:cBhvr>
                                    </p:animEffect>
                                  </p:childTnLst>
                                </p:cTn>
                              </p:par>
                            </p:childTnLst>
                          </p:cTn>
                        </p:par>
                        <p:par>
                          <p:cTn id="40" fill="hold" nodeType="afterGroup">
                            <p:stCondLst>
                              <p:cond delay="3920"/>
                            </p:stCondLst>
                            <p:childTnLst>
                              <p:par>
                                <p:cTn id="41" presetID="22" presetClass="entr" presetSubtype="4" fill="hold" nodeType="afterEffect">
                                  <p:stCondLst>
                                    <p:cond delay="0"/>
                                  </p:stCondLst>
                                  <p:childTnLst>
                                    <p:set>
                                      <p:cBhvr>
                                        <p:cTn id="42" dur="1" fill="hold">
                                          <p:stCondLst>
                                            <p:cond delay="0"/>
                                          </p:stCondLst>
                                        </p:cTn>
                                        <p:tgtEl>
                                          <p:spTgt spid="22540"/>
                                        </p:tgtEl>
                                        <p:attrNameLst>
                                          <p:attrName>style.visibility</p:attrName>
                                        </p:attrNameLst>
                                      </p:cBhvr>
                                      <p:to>
                                        <p:strVal val="visible"/>
                                      </p:to>
                                    </p:set>
                                    <p:animEffect transition="in" filter="wipe(down)">
                                      <p:cBhvr>
                                        <p:cTn id="43" dur="500"/>
                                        <p:tgtEl>
                                          <p:spTgt spid="22540"/>
                                        </p:tgtEl>
                                      </p:cBhvr>
                                    </p:animEffect>
                                  </p:childTnLst>
                                </p:cTn>
                              </p:par>
                            </p:childTnLst>
                          </p:cTn>
                        </p:par>
                        <p:par>
                          <p:cTn id="44" fill="hold" nodeType="afterGroup">
                            <p:stCondLst>
                              <p:cond delay="4420"/>
                            </p:stCondLst>
                            <p:childTnLst>
                              <p:par>
                                <p:cTn id="45" presetID="31" presetClass="entr" presetSubtype="0" fill="hold" grpId="0" nodeType="afterEffect">
                                  <p:stCondLst>
                                    <p:cond delay="0"/>
                                  </p:stCondLst>
                                  <p:childTnLst>
                                    <p:set>
                                      <p:cBhvr>
                                        <p:cTn id="46" dur="1" fill="hold">
                                          <p:stCondLst>
                                            <p:cond delay="0"/>
                                          </p:stCondLst>
                                        </p:cTn>
                                        <p:tgtEl>
                                          <p:spTgt spid="22554"/>
                                        </p:tgtEl>
                                        <p:attrNameLst>
                                          <p:attrName>style.visibility</p:attrName>
                                        </p:attrNameLst>
                                      </p:cBhvr>
                                      <p:to>
                                        <p:strVal val="visible"/>
                                      </p:to>
                                    </p:set>
                                    <p:anim calcmode="lin" valueType="num">
                                      <p:cBhvr>
                                        <p:cTn id="47" dur="300" fill="hold"/>
                                        <p:tgtEl>
                                          <p:spTgt spid="22554"/>
                                        </p:tgtEl>
                                        <p:attrNameLst>
                                          <p:attrName>ppt_w</p:attrName>
                                        </p:attrNameLst>
                                      </p:cBhvr>
                                      <p:tavLst>
                                        <p:tav tm="0">
                                          <p:val>
                                            <p:fltVal val="0"/>
                                          </p:val>
                                        </p:tav>
                                        <p:tav tm="100000">
                                          <p:val>
                                            <p:strVal val="#ppt_w"/>
                                          </p:val>
                                        </p:tav>
                                      </p:tavLst>
                                    </p:anim>
                                    <p:anim calcmode="lin" valueType="num">
                                      <p:cBhvr>
                                        <p:cTn id="48" dur="300" fill="hold"/>
                                        <p:tgtEl>
                                          <p:spTgt spid="22554"/>
                                        </p:tgtEl>
                                        <p:attrNameLst>
                                          <p:attrName>ppt_h</p:attrName>
                                        </p:attrNameLst>
                                      </p:cBhvr>
                                      <p:tavLst>
                                        <p:tav tm="0">
                                          <p:val>
                                            <p:fltVal val="0"/>
                                          </p:val>
                                        </p:tav>
                                        <p:tav tm="100000">
                                          <p:val>
                                            <p:strVal val="#ppt_h"/>
                                          </p:val>
                                        </p:tav>
                                      </p:tavLst>
                                    </p:anim>
                                    <p:anim calcmode="lin" valueType="num">
                                      <p:cBhvr>
                                        <p:cTn id="49" dur="300" fill="hold"/>
                                        <p:tgtEl>
                                          <p:spTgt spid="22554"/>
                                        </p:tgtEl>
                                        <p:attrNameLst>
                                          <p:attrName>style.rotation</p:attrName>
                                        </p:attrNameLst>
                                      </p:cBhvr>
                                      <p:tavLst>
                                        <p:tav tm="0">
                                          <p:val>
                                            <p:fltVal val="90"/>
                                          </p:val>
                                        </p:tav>
                                        <p:tav tm="100000">
                                          <p:val>
                                            <p:fltVal val="0"/>
                                          </p:val>
                                        </p:tav>
                                      </p:tavLst>
                                    </p:anim>
                                    <p:animEffect transition="in" filter="fade">
                                      <p:cBhvr>
                                        <p:cTn id="50" dur="300"/>
                                        <p:tgtEl>
                                          <p:spTgt spid="22554"/>
                                        </p:tgtEl>
                                      </p:cBhvr>
                                    </p:animEffect>
                                  </p:childTnLst>
                                </p:cTn>
                              </p:par>
                            </p:childTnLst>
                          </p:cTn>
                        </p:par>
                        <p:par>
                          <p:cTn id="51" fill="hold" nodeType="afterGroup">
                            <p:stCondLst>
                              <p:cond delay="4720"/>
                            </p:stCondLst>
                            <p:childTnLst>
                              <p:par>
                                <p:cTn id="52" presetID="22" presetClass="entr" presetSubtype="4" fill="hold" grpId="0" nodeType="afterEffect">
                                  <p:stCondLst>
                                    <p:cond delay="0"/>
                                  </p:stCondLst>
                                  <p:childTnLst>
                                    <p:set>
                                      <p:cBhvr>
                                        <p:cTn id="53" dur="1" fill="hold">
                                          <p:stCondLst>
                                            <p:cond delay="0"/>
                                          </p:stCondLst>
                                        </p:cTn>
                                        <p:tgtEl>
                                          <p:spTgt spid="22555"/>
                                        </p:tgtEl>
                                        <p:attrNameLst>
                                          <p:attrName>style.visibility</p:attrName>
                                        </p:attrNameLst>
                                      </p:cBhvr>
                                      <p:to>
                                        <p:strVal val="visible"/>
                                      </p:to>
                                    </p:set>
                                    <p:animEffect transition="in" filter="wipe(down)">
                                      <p:cBhvr>
                                        <p:cTn id="54" dur="500"/>
                                        <p:tgtEl>
                                          <p:spTgt spid="22555"/>
                                        </p:tgtEl>
                                      </p:cBhvr>
                                    </p:animEffect>
                                  </p:childTnLst>
                                </p:cTn>
                              </p:par>
                            </p:childTnLst>
                          </p:cTn>
                        </p:par>
                        <p:par>
                          <p:cTn id="55" fill="hold" nodeType="afterGroup">
                            <p:stCondLst>
                              <p:cond delay="5220"/>
                            </p:stCondLst>
                            <p:childTnLst>
                              <p:par>
                                <p:cTn id="56" presetID="22" presetClass="entr" presetSubtype="8" fill="hold" grpId="0" nodeType="afterEffect">
                                  <p:stCondLst>
                                    <p:cond delay="0"/>
                                  </p:stCondLst>
                                  <p:childTnLst>
                                    <p:set>
                                      <p:cBhvr>
                                        <p:cTn id="57" dur="1" fill="hold">
                                          <p:stCondLst>
                                            <p:cond delay="0"/>
                                          </p:stCondLst>
                                        </p:cTn>
                                        <p:tgtEl>
                                          <p:spTgt spid="22534"/>
                                        </p:tgtEl>
                                        <p:attrNameLst>
                                          <p:attrName>style.visibility</p:attrName>
                                        </p:attrNameLst>
                                      </p:cBhvr>
                                      <p:to>
                                        <p:strVal val="visible"/>
                                      </p:to>
                                    </p:set>
                                    <p:animEffect transition="in" filter="wipe(left)">
                                      <p:cBhvr>
                                        <p:cTn id="58" dur="500"/>
                                        <p:tgtEl>
                                          <p:spTgt spid="22534"/>
                                        </p:tgtEl>
                                      </p:cBhvr>
                                    </p:animEffect>
                                  </p:childTnLst>
                                </p:cTn>
                              </p:par>
                            </p:childTnLst>
                          </p:cTn>
                        </p:par>
                        <p:par>
                          <p:cTn id="59" fill="hold" nodeType="afterGroup">
                            <p:stCondLst>
                              <p:cond delay="5720"/>
                            </p:stCondLst>
                            <p:childTnLst>
                              <p:par>
                                <p:cTn id="60" presetID="22" presetClass="entr" presetSubtype="4" fill="hold" nodeType="afterEffect">
                                  <p:stCondLst>
                                    <p:cond delay="0"/>
                                  </p:stCondLst>
                                  <p:childTnLst>
                                    <p:set>
                                      <p:cBhvr>
                                        <p:cTn id="61" dur="1" fill="hold">
                                          <p:stCondLst>
                                            <p:cond delay="0"/>
                                          </p:stCondLst>
                                        </p:cTn>
                                        <p:tgtEl>
                                          <p:spTgt spid="22543"/>
                                        </p:tgtEl>
                                        <p:attrNameLst>
                                          <p:attrName>style.visibility</p:attrName>
                                        </p:attrNameLst>
                                      </p:cBhvr>
                                      <p:to>
                                        <p:strVal val="visible"/>
                                      </p:to>
                                    </p:set>
                                    <p:animEffect transition="in" filter="wipe(down)">
                                      <p:cBhvr>
                                        <p:cTn id="62" dur="500"/>
                                        <p:tgtEl>
                                          <p:spTgt spid="22543"/>
                                        </p:tgtEl>
                                      </p:cBhvr>
                                    </p:animEffect>
                                  </p:childTnLst>
                                </p:cTn>
                              </p:par>
                            </p:childTnLst>
                          </p:cTn>
                        </p:par>
                        <p:par>
                          <p:cTn id="63" fill="hold" nodeType="afterGroup">
                            <p:stCondLst>
                              <p:cond delay="6220"/>
                            </p:stCondLst>
                            <p:childTnLst>
                              <p:par>
                                <p:cTn id="64" presetID="31" presetClass="entr" presetSubtype="0" fill="hold" grpId="0" nodeType="afterEffect">
                                  <p:stCondLst>
                                    <p:cond delay="0"/>
                                  </p:stCondLst>
                                  <p:childTnLst>
                                    <p:set>
                                      <p:cBhvr>
                                        <p:cTn id="65" dur="1" fill="hold">
                                          <p:stCondLst>
                                            <p:cond delay="0"/>
                                          </p:stCondLst>
                                        </p:cTn>
                                        <p:tgtEl>
                                          <p:spTgt spid="22556"/>
                                        </p:tgtEl>
                                        <p:attrNameLst>
                                          <p:attrName>style.visibility</p:attrName>
                                        </p:attrNameLst>
                                      </p:cBhvr>
                                      <p:to>
                                        <p:strVal val="visible"/>
                                      </p:to>
                                    </p:set>
                                    <p:anim calcmode="lin" valueType="num">
                                      <p:cBhvr>
                                        <p:cTn id="66" dur="300" fill="hold"/>
                                        <p:tgtEl>
                                          <p:spTgt spid="22556"/>
                                        </p:tgtEl>
                                        <p:attrNameLst>
                                          <p:attrName>ppt_w</p:attrName>
                                        </p:attrNameLst>
                                      </p:cBhvr>
                                      <p:tavLst>
                                        <p:tav tm="0">
                                          <p:val>
                                            <p:fltVal val="0"/>
                                          </p:val>
                                        </p:tav>
                                        <p:tav tm="100000">
                                          <p:val>
                                            <p:strVal val="#ppt_w"/>
                                          </p:val>
                                        </p:tav>
                                      </p:tavLst>
                                    </p:anim>
                                    <p:anim calcmode="lin" valueType="num">
                                      <p:cBhvr>
                                        <p:cTn id="67" dur="300" fill="hold"/>
                                        <p:tgtEl>
                                          <p:spTgt spid="22556"/>
                                        </p:tgtEl>
                                        <p:attrNameLst>
                                          <p:attrName>ppt_h</p:attrName>
                                        </p:attrNameLst>
                                      </p:cBhvr>
                                      <p:tavLst>
                                        <p:tav tm="0">
                                          <p:val>
                                            <p:fltVal val="0"/>
                                          </p:val>
                                        </p:tav>
                                        <p:tav tm="100000">
                                          <p:val>
                                            <p:strVal val="#ppt_h"/>
                                          </p:val>
                                        </p:tav>
                                      </p:tavLst>
                                    </p:anim>
                                    <p:anim calcmode="lin" valueType="num">
                                      <p:cBhvr>
                                        <p:cTn id="68" dur="300" fill="hold"/>
                                        <p:tgtEl>
                                          <p:spTgt spid="22556"/>
                                        </p:tgtEl>
                                        <p:attrNameLst>
                                          <p:attrName>style.rotation</p:attrName>
                                        </p:attrNameLst>
                                      </p:cBhvr>
                                      <p:tavLst>
                                        <p:tav tm="0">
                                          <p:val>
                                            <p:fltVal val="90"/>
                                          </p:val>
                                        </p:tav>
                                        <p:tav tm="100000">
                                          <p:val>
                                            <p:fltVal val="0"/>
                                          </p:val>
                                        </p:tav>
                                      </p:tavLst>
                                    </p:anim>
                                    <p:animEffect transition="in" filter="fade">
                                      <p:cBhvr>
                                        <p:cTn id="69" dur="300"/>
                                        <p:tgtEl>
                                          <p:spTgt spid="22556"/>
                                        </p:tgtEl>
                                      </p:cBhvr>
                                    </p:animEffect>
                                  </p:childTnLst>
                                </p:cTn>
                              </p:par>
                            </p:childTnLst>
                          </p:cTn>
                        </p:par>
                        <p:par>
                          <p:cTn id="70" fill="hold" nodeType="afterGroup">
                            <p:stCondLst>
                              <p:cond delay="6520"/>
                            </p:stCondLst>
                            <p:childTnLst>
                              <p:par>
                                <p:cTn id="71" presetID="22" presetClass="entr" presetSubtype="4" fill="hold" grpId="0" nodeType="afterEffect">
                                  <p:stCondLst>
                                    <p:cond delay="0"/>
                                  </p:stCondLst>
                                  <p:childTnLst>
                                    <p:set>
                                      <p:cBhvr>
                                        <p:cTn id="72" dur="1" fill="hold">
                                          <p:stCondLst>
                                            <p:cond delay="0"/>
                                          </p:stCondLst>
                                        </p:cTn>
                                        <p:tgtEl>
                                          <p:spTgt spid="22557"/>
                                        </p:tgtEl>
                                        <p:attrNameLst>
                                          <p:attrName>style.visibility</p:attrName>
                                        </p:attrNameLst>
                                      </p:cBhvr>
                                      <p:to>
                                        <p:strVal val="visible"/>
                                      </p:to>
                                    </p:set>
                                    <p:animEffect transition="in" filter="wipe(down)">
                                      <p:cBhvr>
                                        <p:cTn id="73" dur="500"/>
                                        <p:tgtEl>
                                          <p:spTgt spid="22557"/>
                                        </p:tgtEl>
                                      </p:cBhvr>
                                    </p:animEffect>
                                  </p:childTnLst>
                                </p:cTn>
                              </p:par>
                            </p:childTnLst>
                          </p:cTn>
                        </p:par>
                        <p:par>
                          <p:cTn id="74" fill="hold" nodeType="afterGroup">
                            <p:stCondLst>
                              <p:cond delay="7020"/>
                            </p:stCondLst>
                            <p:childTnLst>
                              <p:par>
                                <p:cTn id="75" presetID="22" presetClass="entr" presetSubtype="8" fill="hold" grpId="0" nodeType="afterEffect">
                                  <p:stCondLst>
                                    <p:cond delay="0"/>
                                  </p:stCondLst>
                                  <p:childTnLst>
                                    <p:set>
                                      <p:cBhvr>
                                        <p:cTn id="76" dur="1" fill="hold">
                                          <p:stCondLst>
                                            <p:cond delay="0"/>
                                          </p:stCondLst>
                                        </p:cTn>
                                        <p:tgtEl>
                                          <p:spTgt spid="22535"/>
                                        </p:tgtEl>
                                        <p:attrNameLst>
                                          <p:attrName>style.visibility</p:attrName>
                                        </p:attrNameLst>
                                      </p:cBhvr>
                                      <p:to>
                                        <p:strVal val="visible"/>
                                      </p:to>
                                    </p:set>
                                    <p:animEffect transition="in" filter="wipe(left)">
                                      <p:cBhvr>
                                        <p:cTn id="77" dur="500"/>
                                        <p:tgtEl>
                                          <p:spTgt spid="22535"/>
                                        </p:tgtEl>
                                      </p:cBhvr>
                                    </p:animEffect>
                                  </p:childTnLst>
                                </p:cTn>
                              </p:par>
                            </p:childTnLst>
                          </p:cTn>
                        </p:par>
                        <p:par>
                          <p:cTn id="78" fill="hold" nodeType="afterGroup">
                            <p:stCondLst>
                              <p:cond delay="7520"/>
                            </p:stCondLst>
                            <p:childTnLst>
                              <p:par>
                                <p:cTn id="79" presetID="22" presetClass="entr" presetSubtype="1" fill="hold" nodeType="afterEffect">
                                  <p:stCondLst>
                                    <p:cond delay="0"/>
                                  </p:stCondLst>
                                  <p:childTnLst>
                                    <p:set>
                                      <p:cBhvr>
                                        <p:cTn id="80" dur="1" fill="hold">
                                          <p:stCondLst>
                                            <p:cond delay="0"/>
                                          </p:stCondLst>
                                        </p:cTn>
                                        <p:tgtEl>
                                          <p:spTgt spid="22546"/>
                                        </p:tgtEl>
                                        <p:attrNameLst>
                                          <p:attrName>style.visibility</p:attrName>
                                        </p:attrNameLst>
                                      </p:cBhvr>
                                      <p:to>
                                        <p:strVal val="visible"/>
                                      </p:to>
                                    </p:set>
                                    <p:animEffect transition="in" filter="wipe(up)">
                                      <p:cBhvr>
                                        <p:cTn id="81" dur="500"/>
                                        <p:tgtEl>
                                          <p:spTgt spid="22546"/>
                                        </p:tgtEl>
                                      </p:cBhvr>
                                    </p:animEffect>
                                  </p:childTnLst>
                                </p:cTn>
                              </p:par>
                            </p:childTnLst>
                          </p:cTn>
                        </p:par>
                        <p:par>
                          <p:cTn id="82" fill="hold" nodeType="afterGroup">
                            <p:stCondLst>
                              <p:cond delay="8020"/>
                            </p:stCondLst>
                            <p:childTnLst>
                              <p:par>
                                <p:cTn id="83" presetID="31" presetClass="entr" presetSubtype="0" fill="hold" grpId="0" nodeType="afterEffect">
                                  <p:stCondLst>
                                    <p:cond delay="0"/>
                                  </p:stCondLst>
                                  <p:childTnLst>
                                    <p:set>
                                      <p:cBhvr>
                                        <p:cTn id="84" dur="1" fill="hold">
                                          <p:stCondLst>
                                            <p:cond delay="0"/>
                                          </p:stCondLst>
                                        </p:cTn>
                                        <p:tgtEl>
                                          <p:spTgt spid="22558"/>
                                        </p:tgtEl>
                                        <p:attrNameLst>
                                          <p:attrName>style.visibility</p:attrName>
                                        </p:attrNameLst>
                                      </p:cBhvr>
                                      <p:to>
                                        <p:strVal val="visible"/>
                                      </p:to>
                                    </p:set>
                                    <p:anim calcmode="lin" valueType="num">
                                      <p:cBhvr>
                                        <p:cTn id="85" dur="300" fill="hold"/>
                                        <p:tgtEl>
                                          <p:spTgt spid="22558"/>
                                        </p:tgtEl>
                                        <p:attrNameLst>
                                          <p:attrName>ppt_w</p:attrName>
                                        </p:attrNameLst>
                                      </p:cBhvr>
                                      <p:tavLst>
                                        <p:tav tm="0">
                                          <p:val>
                                            <p:fltVal val="0"/>
                                          </p:val>
                                        </p:tav>
                                        <p:tav tm="100000">
                                          <p:val>
                                            <p:strVal val="#ppt_w"/>
                                          </p:val>
                                        </p:tav>
                                      </p:tavLst>
                                    </p:anim>
                                    <p:anim calcmode="lin" valueType="num">
                                      <p:cBhvr>
                                        <p:cTn id="86" dur="300" fill="hold"/>
                                        <p:tgtEl>
                                          <p:spTgt spid="22558"/>
                                        </p:tgtEl>
                                        <p:attrNameLst>
                                          <p:attrName>ppt_h</p:attrName>
                                        </p:attrNameLst>
                                      </p:cBhvr>
                                      <p:tavLst>
                                        <p:tav tm="0">
                                          <p:val>
                                            <p:fltVal val="0"/>
                                          </p:val>
                                        </p:tav>
                                        <p:tav tm="100000">
                                          <p:val>
                                            <p:strVal val="#ppt_h"/>
                                          </p:val>
                                        </p:tav>
                                      </p:tavLst>
                                    </p:anim>
                                    <p:anim calcmode="lin" valueType="num">
                                      <p:cBhvr>
                                        <p:cTn id="87" dur="300" fill="hold"/>
                                        <p:tgtEl>
                                          <p:spTgt spid="22558"/>
                                        </p:tgtEl>
                                        <p:attrNameLst>
                                          <p:attrName>style.rotation</p:attrName>
                                        </p:attrNameLst>
                                      </p:cBhvr>
                                      <p:tavLst>
                                        <p:tav tm="0">
                                          <p:val>
                                            <p:fltVal val="90"/>
                                          </p:val>
                                        </p:tav>
                                        <p:tav tm="100000">
                                          <p:val>
                                            <p:fltVal val="0"/>
                                          </p:val>
                                        </p:tav>
                                      </p:tavLst>
                                    </p:anim>
                                    <p:animEffect transition="in" filter="fade">
                                      <p:cBhvr>
                                        <p:cTn id="88" dur="300"/>
                                        <p:tgtEl>
                                          <p:spTgt spid="22558"/>
                                        </p:tgtEl>
                                      </p:cBhvr>
                                    </p:animEffect>
                                  </p:childTnLst>
                                </p:cTn>
                              </p:par>
                            </p:childTnLst>
                          </p:cTn>
                        </p:par>
                        <p:par>
                          <p:cTn id="89" fill="hold" nodeType="afterGroup">
                            <p:stCondLst>
                              <p:cond delay="8320"/>
                            </p:stCondLst>
                            <p:childTnLst>
                              <p:par>
                                <p:cTn id="90" presetID="22" presetClass="entr" presetSubtype="1" fill="hold" grpId="0" nodeType="afterEffect">
                                  <p:stCondLst>
                                    <p:cond delay="0"/>
                                  </p:stCondLst>
                                  <p:childTnLst>
                                    <p:set>
                                      <p:cBhvr>
                                        <p:cTn id="91" dur="1" fill="hold">
                                          <p:stCondLst>
                                            <p:cond delay="0"/>
                                          </p:stCondLst>
                                        </p:cTn>
                                        <p:tgtEl>
                                          <p:spTgt spid="22559"/>
                                        </p:tgtEl>
                                        <p:attrNameLst>
                                          <p:attrName>style.visibility</p:attrName>
                                        </p:attrNameLst>
                                      </p:cBhvr>
                                      <p:to>
                                        <p:strVal val="visible"/>
                                      </p:to>
                                    </p:set>
                                    <p:animEffect transition="in" filter="wipe(up)">
                                      <p:cBhvr>
                                        <p:cTn id="92" dur="500"/>
                                        <p:tgtEl>
                                          <p:spTgt spid="22559"/>
                                        </p:tgtEl>
                                      </p:cBhvr>
                                    </p:animEffect>
                                  </p:childTnLst>
                                </p:cTn>
                              </p:par>
                            </p:childTnLst>
                          </p:cTn>
                        </p:par>
                        <p:par>
                          <p:cTn id="93" fill="hold" nodeType="afterGroup">
                            <p:stCondLst>
                              <p:cond delay="8820"/>
                            </p:stCondLst>
                            <p:childTnLst>
                              <p:par>
                                <p:cTn id="94" presetID="22" presetClass="entr" presetSubtype="8" fill="hold" grpId="0" nodeType="afterEffect">
                                  <p:stCondLst>
                                    <p:cond delay="0"/>
                                  </p:stCondLst>
                                  <p:childTnLst>
                                    <p:set>
                                      <p:cBhvr>
                                        <p:cTn id="95" dur="1" fill="hold">
                                          <p:stCondLst>
                                            <p:cond delay="0"/>
                                          </p:stCondLst>
                                        </p:cTn>
                                        <p:tgtEl>
                                          <p:spTgt spid="22536"/>
                                        </p:tgtEl>
                                        <p:attrNameLst>
                                          <p:attrName>style.visibility</p:attrName>
                                        </p:attrNameLst>
                                      </p:cBhvr>
                                      <p:to>
                                        <p:strVal val="visible"/>
                                      </p:to>
                                    </p:set>
                                    <p:animEffect transition="in" filter="wipe(left)">
                                      <p:cBhvr>
                                        <p:cTn id="96" dur="500"/>
                                        <p:tgtEl>
                                          <p:spTgt spid="22536"/>
                                        </p:tgtEl>
                                      </p:cBhvr>
                                    </p:animEffect>
                                  </p:childTnLst>
                                </p:cTn>
                              </p:par>
                            </p:childTnLst>
                          </p:cTn>
                        </p:par>
                        <p:par>
                          <p:cTn id="97" fill="hold" nodeType="afterGroup">
                            <p:stCondLst>
                              <p:cond delay="9320"/>
                            </p:stCondLst>
                            <p:childTnLst>
                              <p:par>
                                <p:cTn id="98" presetID="22" presetClass="entr" presetSubtype="1" fill="hold" nodeType="afterEffect">
                                  <p:stCondLst>
                                    <p:cond delay="0"/>
                                  </p:stCondLst>
                                  <p:childTnLst>
                                    <p:set>
                                      <p:cBhvr>
                                        <p:cTn id="99" dur="1" fill="hold">
                                          <p:stCondLst>
                                            <p:cond delay="0"/>
                                          </p:stCondLst>
                                        </p:cTn>
                                        <p:tgtEl>
                                          <p:spTgt spid="22549"/>
                                        </p:tgtEl>
                                        <p:attrNameLst>
                                          <p:attrName>style.visibility</p:attrName>
                                        </p:attrNameLst>
                                      </p:cBhvr>
                                      <p:to>
                                        <p:strVal val="visible"/>
                                      </p:to>
                                    </p:set>
                                    <p:animEffect transition="in" filter="wipe(up)">
                                      <p:cBhvr>
                                        <p:cTn id="100" dur="500"/>
                                        <p:tgtEl>
                                          <p:spTgt spid="22549"/>
                                        </p:tgtEl>
                                      </p:cBhvr>
                                    </p:animEffect>
                                  </p:childTnLst>
                                </p:cTn>
                              </p:par>
                            </p:childTnLst>
                          </p:cTn>
                        </p:par>
                        <p:par>
                          <p:cTn id="101" fill="hold" nodeType="afterGroup">
                            <p:stCondLst>
                              <p:cond delay="9820"/>
                            </p:stCondLst>
                            <p:childTnLst>
                              <p:par>
                                <p:cTn id="102" presetID="31" presetClass="entr" presetSubtype="0" fill="hold" grpId="0" nodeType="afterEffect">
                                  <p:stCondLst>
                                    <p:cond delay="0"/>
                                  </p:stCondLst>
                                  <p:childTnLst>
                                    <p:set>
                                      <p:cBhvr>
                                        <p:cTn id="103" dur="1" fill="hold">
                                          <p:stCondLst>
                                            <p:cond delay="0"/>
                                          </p:stCondLst>
                                        </p:cTn>
                                        <p:tgtEl>
                                          <p:spTgt spid="22560"/>
                                        </p:tgtEl>
                                        <p:attrNameLst>
                                          <p:attrName>style.visibility</p:attrName>
                                        </p:attrNameLst>
                                      </p:cBhvr>
                                      <p:to>
                                        <p:strVal val="visible"/>
                                      </p:to>
                                    </p:set>
                                    <p:anim calcmode="lin" valueType="num">
                                      <p:cBhvr>
                                        <p:cTn id="104" dur="300" fill="hold"/>
                                        <p:tgtEl>
                                          <p:spTgt spid="22560"/>
                                        </p:tgtEl>
                                        <p:attrNameLst>
                                          <p:attrName>ppt_w</p:attrName>
                                        </p:attrNameLst>
                                      </p:cBhvr>
                                      <p:tavLst>
                                        <p:tav tm="0">
                                          <p:val>
                                            <p:fltVal val="0"/>
                                          </p:val>
                                        </p:tav>
                                        <p:tav tm="100000">
                                          <p:val>
                                            <p:strVal val="#ppt_w"/>
                                          </p:val>
                                        </p:tav>
                                      </p:tavLst>
                                    </p:anim>
                                    <p:anim calcmode="lin" valueType="num">
                                      <p:cBhvr>
                                        <p:cTn id="105" dur="300" fill="hold"/>
                                        <p:tgtEl>
                                          <p:spTgt spid="22560"/>
                                        </p:tgtEl>
                                        <p:attrNameLst>
                                          <p:attrName>ppt_h</p:attrName>
                                        </p:attrNameLst>
                                      </p:cBhvr>
                                      <p:tavLst>
                                        <p:tav tm="0">
                                          <p:val>
                                            <p:fltVal val="0"/>
                                          </p:val>
                                        </p:tav>
                                        <p:tav tm="100000">
                                          <p:val>
                                            <p:strVal val="#ppt_h"/>
                                          </p:val>
                                        </p:tav>
                                      </p:tavLst>
                                    </p:anim>
                                    <p:anim calcmode="lin" valueType="num">
                                      <p:cBhvr>
                                        <p:cTn id="106" dur="300" fill="hold"/>
                                        <p:tgtEl>
                                          <p:spTgt spid="22560"/>
                                        </p:tgtEl>
                                        <p:attrNameLst>
                                          <p:attrName>style.rotation</p:attrName>
                                        </p:attrNameLst>
                                      </p:cBhvr>
                                      <p:tavLst>
                                        <p:tav tm="0">
                                          <p:val>
                                            <p:fltVal val="90"/>
                                          </p:val>
                                        </p:tav>
                                        <p:tav tm="100000">
                                          <p:val>
                                            <p:fltVal val="0"/>
                                          </p:val>
                                        </p:tav>
                                      </p:tavLst>
                                    </p:anim>
                                    <p:animEffect transition="in" filter="fade">
                                      <p:cBhvr>
                                        <p:cTn id="107" dur="300"/>
                                        <p:tgtEl>
                                          <p:spTgt spid="22560"/>
                                        </p:tgtEl>
                                      </p:cBhvr>
                                    </p:animEffect>
                                  </p:childTnLst>
                                </p:cTn>
                              </p:par>
                            </p:childTnLst>
                          </p:cTn>
                        </p:par>
                        <p:par>
                          <p:cTn id="108" fill="hold" nodeType="afterGroup">
                            <p:stCondLst>
                              <p:cond delay="10120"/>
                            </p:stCondLst>
                            <p:childTnLst>
                              <p:par>
                                <p:cTn id="109" presetID="22" presetClass="entr" presetSubtype="1" fill="hold" grpId="0" nodeType="afterEffect">
                                  <p:stCondLst>
                                    <p:cond delay="0"/>
                                  </p:stCondLst>
                                  <p:childTnLst>
                                    <p:set>
                                      <p:cBhvr>
                                        <p:cTn id="110" dur="1" fill="hold">
                                          <p:stCondLst>
                                            <p:cond delay="0"/>
                                          </p:stCondLst>
                                        </p:cTn>
                                        <p:tgtEl>
                                          <p:spTgt spid="22561"/>
                                        </p:tgtEl>
                                        <p:attrNameLst>
                                          <p:attrName>style.visibility</p:attrName>
                                        </p:attrNameLst>
                                      </p:cBhvr>
                                      <p:to>
                                        <p:strVal val="visible"/>
                                      </p:to>
                                    </p:set>
                                    <p:animEffect transition="in" filter="wipe(up)">
                                      <p:cBhvr>
                                        <p:cTn id="111" dur="500"/>
                                        <p:tgtEl>
                                          <p:spTgt spid="225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utoUpdateAnimBg="0"/>
      <p:bldP spid="22531" grpId="0" animBg="1"/>
      <p:bldP spid="22532" grpId="0" animBg="1" autoUpdateAnimBg="0"/>
      <p:bldP spid="22533" grpId="0" animBg="1" autoUpdateAnimBg="0"/>
      <p:bldP spid="22534" grpId="0" animBg="1" autoUpdateAnimBg="0"/>
      <p:bldP spid="22535" grpId="0" animBg="1" autoUpdateAnimBg="0"/>
      <p:bldP spid="22536" grpId="0" animBg="1" autoUpdateAnimBg="0"/>
      <p:bldP spid="22552" grpId="0" animBg="1"/>
      <p:bldP spid="22553" grpId="0" autoUpdateAnimBg="0"/>
      <p:bldP spid="22554" grpId="0" animBg="1"/>
      <p:bldP spid="22555" grpId="0" autoUpdateAnimBg="0"/>
      <p:bldP spid="22556" grpId="0" animBg="1"/>
      <p:bldP spid="22557" grpId="0" autoUpdateAnimBg="0"/>
      <p:bldP spid="22558" grpId="0" animBg="1"/>
      <p:bldP spid="22559" grpId="0" autoUpdateAnimBg="0"/>
      <p:bldP spid="22560" grpId="0" animBg="1"/>
      <p:bldP spid="22561"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4" name="矩形 7"/>
          <p:cNvSpPr>
            <a:spLocks noChangeArrowheads="1"/>
          </p:cNvSpPr>
          <p:nvPr/>
        </p:nvSpPr>
        <p:spPr bwMode="auto">
          <a:xfrm>
            <a:off x="-1" y="2296912"/>
            <a:ext cx="9144000" cy="1138934"/>
          </a:xfrm>
          <a:prstGeom prst="rect">
            <a:avLst/>
          </a:prstGeom>
          <a:solidFill>
            <a:schemeClr val="tx1"/>
          </a:solidFill>
          <a:ln w="9525">
            <a:solidFill>
              <a:schemeClr val="tx1"/>
            </a:solidFill>
            <a:bevel/>
            <a:headEnd/>
            <a:tailEnd/>
          </a:ln>
        </p:spPr>
        <p:txBody>
          <a:bodyPr lIns="68562" tIns="34281" rIns="68562" bIns="34281"/>
          <a:lstStyle/>
          <a:p>
            <a:endParaRPr lang="zh-CN" altLang="en-US"/>
          </a:p>
        </p:txBody>
      </p:sp>
      <p:sp>
        <p:nvSpPr>
          <p:cNvPr id="45065" name="TextBox 8"/>
          <p:cNvSpPr txBox="1">
            <a:spLocks noChangeArrowheads="1"/>
          </p:cNvSpPr>
          <p:nvPr/>
        </p:nvSpPr>
        <p:spPr bwMode="auto">
          <a:xfrm>
            <a:off x="2946251" y="2542654"/>
            <a:ext cx="3251495" cy="561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3200" dirty="0" smtClean="0">
                <a:solidFill>
                  <a:srgbClr val="F8F8F8"/>
                </a:solidFill>
                <a:latin typeface="微软雅黑" pitchFamily="34" charset="-122"/>
                <a:ea typeface="微软雅黑" pitchFamily="34" charset="-122"/>
              </a:rPr>
              <a:t>1</a:t>
            </a:r>
            <a:r>
              <a:rPr lang="zh-CN" altLang="en-US" sz="3200" dirty="0" smtClean="0">
                <a:solidFill>
                  <a:srgbClr val="F8F8F8"/>
                </a:solidFill>
                <a:latin typeface="微软雅黑" pitchFamily="34" charset="-122"/>
                <a:ea typeface="微软雅黑" pitchFamily="34" charset="-122"/>
              </a:rPr>
              <a:t>、政府会计制度</a:t>
            </a:r>
            <a:endParaRPr lang="en-US" altLang="zh-CN" sz="3200" dirty="0">
              <a:solidFill>
                <a:srgbClr val="F8F8F8"/>
              </a:solidFill>
              <a:latin typeface="微软雅黑" pitchFamily="34" charset="-122"/>
              <a:ea typeface="微软雅黑" pitchFamily="34" charset="-122"/>
            </a:endParaRPr>
          </a:p>
        </p:txBody>
      </p:sp>
      <p:grpSp>
        <p:nvGrpSpPr>
          <p:cNvPr id="45066" name="组合 9"/>
          <p:cNvGrpSpPr>
            <a:grpSpLocks/>
          </p:cNvGrpSpPr>
          <p:nvPr/>
        </p:nvGrpSpPr>
        <p:grpSpPr bwMode="auto">
          <a:xfrm>
            <a:off x="1156836" y="1708547"/>
            <a:ext cx="865247" cy="866775"/>
            <a:chOff x="0" y="0"/>
            <a:chExt cx="1154113" cy="1155699"/>
          </a:xfrm>
        </p:grpSpPr>
        <p:sp>
          <p:nvSpPr>
            <p:cNvPr id="44060" name="Oval 30"/>
            <p:cNvSpPr>
              <a:spLocks noChangeArrowheads="1"/>
            </p:cNvSpPr>
            <p:nvPr/>
          </p:nvSpPr>
          <p:spPr bwMode="auto">
            <a:xfrm>
              <a:off x="0" y="0"/>
              <a:ext cx="1154113" cy="115569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061" name="Freeform 34"/>
            <p:cNvSpPr>
              <a:spLocks noEditPoints="1"/>
            </p:cNvSpPr>
            <p:nvPr/>
          </p:nvSpPr>
          <p:spPr bwMode="auto">
            <a:xfrm>
              <a:off x="266700" y="128587"/>
              <a:ext cx="638175" cy="868362"/>
            </a:xfrm>
            <a:custGeom>
              <a:avLst/>
              <a:gdLst>
                <a:gd name="T0" fmla="*/ 115857116 w 709"/>
                <a:gd name="T1" fmla="*/ 289888031 h 965"/>
                <a:gd name="T2" fmla="*/ 176621457 w 709"/>
                <a:gd name="T3" fmla="*/ 432402883 h 965"/>
                <a:gd name="T4" fmla="*/ 226043565 w 709"/>
                <a:gd name="T5" fmla="*/ 546575838 h 965"/>
                <a:gd name="T6" fmla="*/ 337039210 w 709"/>
                <a:gd name="T7" fmla="*/ 549815323 h 965"/>
                <a:gd name="T8" fmla="*/ 361344766 w 709"/>
                <a:gd name="T9" fmla="*/ 504469730 h 965"/>
                <a:gd name="T10" fmla="*/ 422919203 w 709"/>
                <a:gd name="T11" fmla="*/ 389486003 h 965"/>
                <a:gd name="T12" fmla="*/ 287618002 w 709"/>
                <a:gd name="T13" fmla="*/ 119032183 h 965"/>
                <a:gd name="T14" fmla="*/ 238195893 w 709"/>
                <a:gd name="T15" fmla="*/ 585444261 h 965"/>
                <a:gd name="T16" fmla="*/ 181482928 w 709"/>
                <a:gd name="T17" fmla="*/ 520664456 h 965"/>
                <a:gd name="T18" fmla="*/ 122338778 w 709"/>
                <a:gd name="T19" fmla="*/ 409730086 h 965"/>
                <a:gd name="T20" fmla="*/ 287618002 w 709"/>
                <a:gd name="T21" fmla="*/ 82593374 h 965"/>
                <a:gd name="T22" fmla="*/ 452896326 w 709"/>
                <a:gd name="T23" fmla="*/ 409730086 h 965"/>
                <a:gd name="T24" fmla="*/ 392942080 w 709"/>
                <a:gd name="T25" fmla="*/ 520664456 h 965"/>
                <a:gd name="T26" fmla="*/ 337039210 w 709"/>
                <a:gd name="T27" fmla="*/ 585444261 h 965"/>
                <a:gd name="T28" fmla="*/ 205788485 w 709"/>
                <a:gd name="T29" fmla="*/ 700427088 h 965"/>
                <a:gd name="T30" fmla="*/ 345141062 w 709"/>
                <a:gd name="T31" fmla="*/ 726339370 h 965"/>
                <a:gd name="T32" fmla="*/ 345141062 w 709"/>
                <a:gd name="T33" fmla="*/ 673705835 h 965"/>
                <a:gd name="T34" fmla="*/ 221992189 w 709"/>
                <a:gd name="T35" fmla="*/ 716621815 h 965"/>
                <a:gd name="T36" fmla="*/ 355673200 w 709"/>
                <a:gd name="T37" fmla="*/ 716621815 h 965"/>
                <a:gd name="T38" fmla="*/ 371877804 w 709"/>
                <a:gd name="T39" fmla="*/ 700427088 h 965"/>
                <a:gd name="T40" fmla="*/ 205788485 w 709"/>
                <a:gd name="T41" fmla="*/ 617023843 h 965"/>
                <a:gd name="T42" fmla="*/ 371877804 w 709"/>
                <a:gd name="T43" fmla="*/ 700427088 h 965"/>
                <a:gd name="T44" fmla="*/ 370256714 w 709"/>
                <a:gd name="T45" fmla="*/ 326325940 h 965"/>
                <a:gd name="T46" fmla="*/ 314353844 w 709"/>
                <a:gd name="T47" fmla="*/ 382198961 h 965"/>
                <a:gd name="T48" fmla="*/ 260071164 w 709"/>
                <a:gd name="T49" fmla="*/ 382198961 h 965"/>
                <a:gd name="T50" fmla="*/ 204168294 w 709"/>
                <a:gd name="T51" fmla="*/ 326325940 h 965"/>
                <a:gd name="T52" fmla="*/ 204168294 w 709"/>
                <a:gd name="T53" fmla="*/ 272073562 h 965"/>
                <a:gd name="T54" fmla="*/ 260071164 w 709"/>
                <a:gd name="T55" fmla="*/ 215391570 h 965"/>
                <a:gd name="T56" fmla="*/ 314353844 w 709"/>
                <a:gd name="T57" fmla="*/ 215391570 h 965"/>
                <a:gd name="T58" fmla="*/ 370256714 w 709"/>
                <a:gd name="T59" fmla="*/ 272073562 h 965"/>
                <a:gd name="T60" fmla="*/ 551739642 w 709"/>
                <a:gd name="T61" fmla="*/ 263975749 h 965"/>
                <a:gd name="T62" fmla="*/ 522572614 w 709"/>
                <a:gd name="T63" fmla="*/ 289888031 h 965"/>
                <a:gd name="T64" fmla="*/ 551739642 w 709"/>
                <a:gd name="T65" fmla="*/ 306892629 h 965"/>
                <a:gd name="T66" fmla="*/ 551739642 w 709"/>
                <a:gd name="T67" fmla="*/ 263975749 h 965"/>
                <a:gd name="T68" fmla="*/ 488545015 w 709"/>
                <a:gd name="T69" fmla="*/ 114983727 h 965"/>
                <a:gd name="T70" fmla="*/ 458567892 w 709"/>
                <a:gd name="T71" fmla="*/ 85022988 h 965"/>
                <a:gd name="T72" fmla="*/ 466669744 w 709"/>
                <a:gd name="T73" fmla="*/ 137656524 h 965"/>
                <a:gd name="T74" fmla="*/ 307872182 w 709"/>
                <a:gd name="T75" fmla="*/ 55062250 h 965"/>
                <a:gd name="T76" fmla="*/ 286807006 w 709"/>
                <a:gd name="T77" fmla="*/ 0 h 965"/>
                <a:gd name="T78" fmla="*/ 264932636 w 709"/>
                <a:gd name="T79" fmla="*/ 55062250 h 965"/>
                <a:gd name="T80" fmla="*/ 105324978 w 709"/>
                <a:gd name="T81" fmla="*/ 140085238 h 965"/>
                <a:gd name="T82" fmla="*/ 115047021 w 709"/>
                <a:gd name="T83" fmla="*/ 88261573 h 965"/>
                <a:gd name="T84" fmla="*/ 84259802 w 709"/>
                <a:gd name="T85" fmla="*/ 119032183 h 965"/>
                <a:gd name="T86" fmla="*/ 51852394 w 709"/>
                <a:gd name="T87" fmla="*/ 289888031 h 965"/>
                <a:gd name="T88" fmla="*/ 22685366 w 709"/>
                <a:gd name="T89" fmla="*/ 263975749 h 965"/>
                <a:gd name="T90" fmla="*/ 22685366 w 709"/>
                <a:gd name="T91" fmla="*/ 306892629 h 965"/>
                <a:gd name="T92" fmla="*/ 51852394 w 709"/>
                <a:gd name="T93" fmla="*/ 289888031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45069" name="组合 12"/>
          <p:cNvGrpSpPr>
            <a:grpSpLocks/>
          </p:cNvGrpSpPr>
          <p:nvPr/>
        </p:nvGrpSpPr>
        <p:grpSpPr bwMode="auto">
          <a:xfrm>
            <a:off x="1175878" y="3005880"/>
            <a:ext cx="865247" cy="866775"/>
            <a:chOff x="0" y="0"/>
            <a:chExt cx="1154113" cy="1155699"/>
          </a:xfrm>
        </p:grpSpPr>
        <p:sp>
          <p:nvSpPr>
            <p:cNvPr id="44058" name="Oval 31"/>
            <p:cNvSpPr>
              <a:spLocks noChangeArrowheads="1"/>
            </p:cNvSpPr>
            <p:nvPr/>
          </p:nvSpPr>
          <p:spPr bwMode="auto">
            <a:xfrm>
              <a:off x="0" y="0"/>
              <a:ext cx="1154113" cy="1155699"/>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059" name="Freeform 35"/>
            <p:cNvSpPr>
              <a:spLocks noEditPoints="1"/>
            </p:cNvSpPr>
            <p:nvPr/>
          </p:nvSpPr>
          <p:spPr bwMode="auto">
            <a:xfrm>
              <a:off x="269875" y="169862"/>
              <a:ext cx="563563" cy="766762"/>
            </a:xfrm>
            <a:custGeom>
              <a:avLst/>
              <a:gdLst>
                <a:gd name="T0" fmla="*/ 66670855 w 625"/>
                <a:gd name="T1" fmla="*/ 111769061 h 852"/>
                <a:gd name="T2" fmla="*/ 56101119 w 625"/>
                <a:gd name="T3" fmla="*/ 690051602 h 852"/>
                <a:gd name="T4" fmla="*/ 508165208 w 625"/>
                <a:gd name="T5" fmla="*/ 169273511 h 852"/>
                <a:gd name="T6" fmla="*/ 469137794 w 625"/>
                <a:gd name="T7" fmla="*/ 181422009 h 852"/>
                <a:gd name="T8" fmla="*/ 57727787 w 625"/>
                <a:gd name="T9" fmla="*/ 650365369 h 852"/>
                <a:gd name="T10" fmla="*/ 219527175 w 625"/>
                <a:gd name="T11" fmla="*/ 73702747 h 852"/>
                <a:gd name="T12" fmla="*/ 288638033 w 625"/>
                <a:gd name="T13" fmla="*/ 73702747 h 852"/>
                <a:gd name="T14" fmla="*/ 252863054 w 625"/>
                <a:gd name="T15" fmla="*/ 110149141 h 852"/>
                <a:gd name="T16" fmla="*/ 177248228 w 625"/>
                <a:gd name="T17" fmla="*/ 75322667 h 852"/>
                <a:gd name="T18" fmla="*/ 93502766 w 625"/>
                <a:gd name="T19" fmla="*/ 174942330 h 852"/>
                <a:gd name="T20" fmla="*/ 414662442 w 625"/>
                <a:gd name="T21" fmla="*/ 174942330 h 852"/>
                <a:gd name="T22" fmla="*/ 330916980 w 625"/>
                <a:gd name="T23" fmla="*/ 75322667 h 852"/>
                <a:gd name="T24" fmla="*/ 177248228 w 625"/>
                <a:gd name="T25" fmla="*/ 75322667 h 852"/>
                <a:gd name="T26" fmla="*/ 179687329 w 625"/>
                <a:gd name="T27" fmla="*/ 524017930 h 852"/>
                <a:gd name="T28" fmla="*/ 122772876 w 625"/>
                <a:gd name="T29" fmla="*/ 540216227 h 852"/>
                <a:gd name="T30" fmla="*/ 110576471 w 625"/>
                <a:gd name="T31" fmla="*/ 552365625 h 852"/>
                <a:gd name="T32" fmla="*/ 179687329 w 625"/>
                <a:gd name="T33" fmla="*/ 557224484 h 852"/>
                <a:gd name="T34" fmla="*/ 107324938 w 625"/>
                <a:gd name="T35" fmla="*/ 592860918 h 852"/>
                <a:gd name="T36" fmla="*/ 196761935 w 625"/>
                <a:gd name="T37" fmla="*/ 549125786 h 852"/>
                <a:gd name="T38" fmla="*/ 196761935 w 625"/>
                <a:gd name="T39" fmla="*/ 520778091 h 852"/>
                <a:gd name="T40" fmla="*/ 89436997 w 625"/>
                <a:gd name="T41" fmla="*/ 526447810 h 852"/>
                <a:gd name="T42" fmla="*/ 173995793 w 625"/>
                <a:gd name="T43" fmla="*/ 615538894 h 852"/>
                <a:gd name="T44" fmla="*/ 173995793 w 625"/>
                <a:gd name="T45" fmla="*/ 271323053 h 852"/>
                <a:gd name="T46" fmla="*/ 122772876 w 625"/>
                <a:gd name="T47" fmla="*/ 286711391 h 852"/>
                <a:gd name="T48" fmla="*/ 140659915 w 625"/>
                <a:gd name="T49" fmla="*/ 332067343 h 852"/>
                <a:gd name="T50" fmla="*/ 107324938 w 625"/>
                <a:gd name="T51" fmla="*/ 344215841 h 852"/>
                <a:gd name="T52" fmla="*/ 173995793 w 625"/>
                <a:gd name="T53" fmla="*/ 253504837 h 852"/>
                <a:gd name="T54" fmla="*/ 89436997 w 625"/>
                <a:gd name="T55" fmla="*/ 342595921 h 852"/>
                <a:gd name="T56" fmla="*/ 195948601 w 625"/>
                <a:gd name="T57" fmla="*/ 290761190 h 852"/>
                <a:gd name="T58" fmla="*/ 195135267 w 625"/>
                <a:gd name="T59" fmla="*/ 267273254 h 852"/>
                <a:gd name="T60" fmla="*/ 179687329 w 625"/>
                <a:gd name="T61" fmla="*/ 407390010 h 852"/>
                <a:gd name="T62" fmla="*/ 110576471 w 625"/>
                <a:gd name="T63" fmla="*/ 424398267 h 852"/>
                <a:gd name="T64" fmla="*/ 179687329 w 625"/>
                <a:gd name="T65" fmla="*/ 470563279 h 852"/>
                <a:gd name="T66" fmla="*/ 196761935 w 625"/>
                <a:gd name="T67" fmla="*/ 394430652 h 852"/>
                <a:gd name="T68" fmla="*/ 89436997 w 625"/>
                <a:gd name="T69" fmla="*/ 398480452 h 852"/>
                <a:gd name="T70" fmla="*/ 179687329 w 625"/>
                <a:gd name="T71" fmla="*/ 487571536 h 852"/>
                <a:gd name="T72" fmla="*/ 234976015 w 625"/>
                <a:gd name="T73" fmla="*/ 376612435 h 852"/>
                <a:gd name="T74" fmla="*/ 265871891 w 625"/>
                <a:gd name="T75" fmla="*/ 585572180 h 852"/>
                <a:gd name="T76" fmla="*/ 408158474 w 625"/>
                <a:gd name="T77" fmla="*/ 541836147 h 852"/>
                <a:gd name="T78" fmla="*/ 260180356 w 625"/>
                <a:gd name="T79" fmla="*/ 579902461 h 852"/>
                <a:gd name="T80" fmla="*/ 408158474 w 625"/>
                <a:gd name="T81" fmla="*/ 410628950 h 852"/>
                <a:gd name="T82" fmla="*/ 260180356 w 625"/>
                <a:gd name="T83" fmla="*/ 332067343 h 852"/>
                <a:gd name="T84" fmla="*/ 260180356 w 625"/>
                <a:gd name="T85" fmla="*/ 285091471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45072" name="组合 15"/>
          <p:cNvGrpSpPr>
            <a:grpSpLocks/>
          </p:cNvGrpSpPr>
          <p:nvPr/>
        </p:nvGrpSpPr>
        <p:grpSpPr bwMode="auto">
          <a:xfrm>
            <a:off x="6805334" y="1697235"/>
            <a:ext cx="866437" cy="866775"/>
            <a:chOff x="0" y="0"/>
            <a:chExt cx="1155700" cy="1155699"/>
          </a:xfrm>
        </p:grpSpPr>
        <p:sp>
          <p:nvSpPr>
            <p:cNvPr id="44056" name="Oval 33"/>
            <p:cNvSpPr>
              <a:spLocks noChangeArrowheads="1"/>
            </p:cNvSpPr>
            <p:nvPr/>
          </p:nvSpPr>
          <p:spPr bwMode="auto">
            <a:xfrm>
              <a:off x="0" y="0"/>
              <a:ext cx="1155700" cy="1155699"/>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057" name="Freeform 36"/>
            <p:cNvSpPr>
              <a:spLocks noEditPoints="1"/>
            </p:cNvSpPr>
            <p:nvPr/>
          </p:nvSpPr>
          <p:spPr bwMode="auto">
            <a:xfrm>
              <a:off x="261937" y="217487"/>
              <a:ext cx="712788" cy="701675"/>
            </a:xfrm>
            <a:custGeom>
              <a:avLst/>
              <a:gdLst>
                <a:gd name="T0" fmla="*/ 169284450 w 792"/>
                <a:gd name="T1" fmla="*/ 276663517 h 779"/>
                <a:gd name="T2" fmla="*/ 224362623 w 792"/>
                <a:gd name="T3" fmla="*/ 180926764 h 779"/>
                <a:gd name="T4" fmla="*/ 315889282 w 792"/>
                <a:gd name="T5" fmla="*/ 262058949 h 779"/>
                <a:gd name="T6" fmla="*/ 238132391 w 792"/>
                <a:gd name="T7" fmla="*/ 164699966 h 779"/>
                <a:gd name="T8" fmla="*/ 315889282 w 792"/>
                <a:gd name="T9" fmla="*/ 262058949 h 779"/>
                <a:gd name="T10" fmla="*/ 315889282 w 792"/>
                <a:gd name="T11" fmla="*/ 262058949 h 779"/>
                <a:gd name="T12" fmla="*/ 378257332 w 792"/>
                <a:gd name="T13" fmla="*/ 157397682 h 779"/>
                <a:gd name="T14" fmla="*/ 398506991 w 792"/>
                <a:gd name="T15" fmla="*/ 146850940 h 779"/>
                <a:gd name="T16" fmla="*/ 400936950 w 792"/>
                <a:gd name="T17" fmla="*/ 164699966 h 779"/>
                <a:gd name="T18" fmla="*/ 395267046 w 792"/>
                <a:gd name="T19" fmla="*/ 193907301 h 779"/>
                <a:gd name="T20" fmla="*/ 376637359 w 792"/>
                <a:gd name="T21" fmla="*/ 186605918 h 779"/>
                <a:gd name="T22" fmla="*/ 353957741 w 792"/>
                <a:gd name="T23" fmla="*/ 167133761 h 779"/>
                <a:gd name="T24" fmla="*/ 369347482 w 792"/>
                <a:gd name="T25" fmla="*/ 155775453 h 779"/>
                <a:gd name="T26" fmla="*/ 398506991 w 792"/>
                <a:gd name="T27" fmla="*/ 146850940 h 779"/>
                <a:gd name="T28" fmla="*/ 303739486 w 792"/>
                <a:gd name="T29" fmla="*/ 278285746 h 779"/>
                <a:gd name="T30" fmla="*/ 293210564 w 792"/>
                <a:gd name="T31" fmla="*/ 396740016 h 779"/>
                <a:gd name="T32" fmla="*/ 334518968 w 792"/>
                <a:gd name="T33" fmla="*/ 288833390 h 779"/>
                <a:gd name="T34" fmla="*/ 252711246 w 792"/>
                <a:gd name="T35" fmla="*/ 241776128 h 779"/>
                <a:gd name="T36" fmla="*/ 221932664 w 792"/>
                <a:gd name="T37" fmla="*/ 252323771 h 779"/>
                <a:gd name="T38" fmla="*/ 263241068 w 792"/>
                <a:gd name="T39" fmla="*/ 396740016 h 779"/>
                <a:gd name="T40" fmla="*/ 252711246 w 792"/>
                <a:gd name="T41" fmla="*/ 241776128 h 779"/>
                <a:gd name="T42" fmla="*/ 375017386 w 792"/>
                <a:gd name="T43" fmla="*/ 216624817 h 779"/>
                <a:gd name="T44" fmla="*/ 364487564 w 792"/>
                <a:gd name="T45" fmla="*/ 396740016 h 779"/>
                <a:gd name="T46" fmla="*/ 405795968 w 792"/>
                <a:gd name="T47" fmla="*/ 227983125 h 779"/>
                <a:gd name="T48" fmla="*/ 181434246 w 792"/>
                <a:gd name="T49" fmla="*/ 316418495 h 779"/>
                <a:gd name="T50" fmla="*/ 150654764 w 792"/>
                <a:gd name="T51" fmla="*/ 326965237 h 779"/>
                <a:gd name="T52" fmla="*/ 191963168 w 792"/>
                <a:gd name="T53" fmla="*/ 396740016 h 779"/>
                <a:gd name="T54" fmla="*/ 181434246 w 792"/>
                <a:gd name="T55" fmla="*/ 316418495 h 779"/>
                <a:gd name="T56" fmla="*/ 110156345 w 792"/>
                <a:gd name="T57" fmla="*/ 396740016 h 779"/>
                <a:gd name="T58" fmla="*/ 99626523 w 792"/>
                <a:gd name="T59" fmla="*/ 153341659 h 779"/>
                <a:gd name="T60" fmla="*/ 120686168 w 792"/>
                <a:gd name="T61" fmla="*/ 153341659 h 779"/>
                <a:gd name="T62" fmla="*/ 430095559 w 792"/>
                <a:gd name="T63" fmla="*/ 375645629 h 779"/>
                <a:gd name="T64" fmla="*/ 430095559 w 792"/>
                <a:gd name="T65" fmla="*/ 396740016 h 779"/>
                <a:gd name="T66" fmla="*/ 99626523 w 792"/>
                <a:gd name="T67" fmla="*/ 386192372 h 779"/>
                <a:gd name="T68" fmla="*/ 430095559 w 792"/>
                <a:gd name="T69" fmla="*/ 375645629 h 779"/>
                <a:gd name="T70" fmla="*/ 550781727 w 792"/>
                <a:gd name="T71" fmla="*/ 632025424 h 779"/>
                <a:gd name="T72" fmla="*/ 392837086 w 792"/>
                <a:gd name="T73" fmla="*/ 510325796 h 779"/>
                <a:gd name="T74" fmla="*/ 0 w 792"/>
                <a:gd name="T75" fmla="*/ 269361233 h 779"/>
                <a:gd name="T76" fmla="*/ 539441918 w 792"/>
                <a:gd name="T77" fmla="*/ 269361233 h 779"/>
                <a:gd name="T78" fmla="*/ 609909832 w 792"/>
                <a:gd name="T79" fmla="*/ 490854539 h 779"/>
                <a:gd name="T80" fmla="*/ 270530946 w 792"/>
                <a:gd name="T81" fmla="*/ 505458207 h 779"/>
                <a:gd name="T82" fmla="*/ 505423391 w 792"/>
                <a:gd name="T83" fmla="*/ 269361233 h 779"/>
                <a:gd name="T84" fmla="*/ 34828514 w 792"/>
                <a:gd name="T85" fmla="*/ 269361233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45075" name="组合 18"/>
          <p:cNvGrpSpPr>
            <a:grpSpLocks/>
          </p:cNvGrpSpPr>
          <p:nvPr/>
        </p:nvGrpSpPr>
        <p:grpSpPr bwMode="auto">
          <a:xfrm>
            <a:off x="6856511" y="3004095"/>
            <a:ext cx="865247" cy="866775"/>
            <a:chOff x="0" y="0"/>
            <a:chExt cx="1154113" cy="1155699"/>
          </a:xfrm>
        </p:grpSpPr>
        <p:sp>
          <p:nvSpPr>
            <p:cNvPr id="44054" name="Oval 32"/>
            <p:cNvSpPr>
              <a:spLocks noChangeArrowheads="1"/>
            </p:cNvSpPr>
            <p:nvPr/>
          </p:nvSpPr>
          <p:spPr bwMode="auto">
            <a:xfrm>
              <a:off x="0" y="0"/>
              <a:ext cx="1154113" cy="115569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055" name="Freeform 37"/>
            <p:cNvSpPr>
              <a:spLocks noEditPoints="1"/>
            </p:cNvSpPr>
            <p:nvPr/>
          </p:nvSpPr>
          <p:spPr bwMode="auto">
            <a:xfrm>
              <a:off x="268287" y="254000"/>
              <a:ext cx="658813" cy="652462"/>
            </a:xfrm>
            <a:custGeom>
              <a:avLst/>
              <a:gdLst>
                <a:gd name="T0" fmla="*/ 535431365 w 732"/>
                <a:gd name="T1" fmla="*/ 506778230 h 724"/>
                <a:gd name="T2" fmla="*/ 473868351 w 732"/>
                <a:gd name="T3" fmla="*/ 506778230 h 724"/>
                <a:gd name="T4" fmla="*/ 388005756 w 732"/>
                <a:gd name="T5" fmla="*/ 341912618 h 724"/>
                <a:gd name="T6" fmla="*/ 379094680 w 732"/>
                <a:gd name="T7" fmla="*/ 374398737 h 724"/>
                <a:gd name="T8" fmla="*/ 332112853 w 732"/>
                <a:gd name="T9" fmla="*/ 410132747 h 724"/>
                <a:gd name="T10" fmla="*/ 486019490 w 732"/>
                <a:gd name="T11" fmla="*/ 580683069 h 724"/>
                <a:gd name="T12" fmla="*/ 584843240 w 732"/>
                <a:gd name="T13" fmla="*/ 514087787 h 724"/>
                <a:gd name="T14" fmla="*/ 511940002 w 732"/>
                <a:gd name="T15" fmla="*/ 438558101 h 724"/>
                <a:gd name="T16" fmla="*/ 404206076 w 732"/>
                <a:gd name="T17" fmla="*/ 350034148 h 724"/>
                <a:gd name="T18" fmla="*/ 213848720 w 732"/>
                <a:gd name="T19" fmla="*/ 208721152 h 724"/>
                <a:gd name="T20" fmla="*/ 246249359 w 732"/>
                <a:gd name="T21" fmla="*/ 199787649 h 724"/>
                <a:gd name="T22" fmla="*/ 255160435 w 732"/>
                <a:gd name="T23" fmla="*/ 168113503 h 724"/>
                <a:gd name="T24" fmla="*/ 263260595 w 732"/>
                <a:gd name="T25" fmla="*/ 138064203 h 724"/>
                <a:gd name="T26" fmla="*/ 114214954 w 732"/>
                <a:gd name="T27" fmla="*/ 12994267 h 724"/>
                <a:gd name="T28" fmla="*/ 93963654 w 732"/>
                <a:gd name="T29" fmla="*/ 166489558 h 724"/>
                <a:gd name="T30" fmla="*/ 810016 w 732"/>
                <a:gd name="T31" fmla="*/ 127506756 h 724"/>
                <a:gd name="T32" fmla="*/ 176587084 w 732"/>
                <a:gd name="T33" fmla="*/ 253388664 h 724"/>
                <a:gd name="T34" fmla="*/ 199267532 w 732"/>
                <a:gd name="T35" fmla="*/ 224152239 h 724"/>
                <a:gd name="T36" fmla="*/ 571072969 w 732"/>
                <a:gd name="T37" fmla="*/ 57662681 h 724"/>
                <a:gd name="T38" fmla="*/ 491689602 w 732"/>
                <a:gd name="T39" fmla="*/ 0 h 724"/>
                <a:gd name="T40" fmla="*/ 278650898 w 732"/>
                <a:gd name="T41" fmla="*/ 190854147 h 724"/>
                <a:gd name="T42" fmla="*/ 247869391 w 732"/>
                <a:gd name="T43" fmla="*/ 234709687 h 724"/>
                <a:gd name="T44" fmla="*/ 221948880 w 732"/>
                <a:gd name="T45" fmla="*/ 247703954 h 724"/>
                <a:gd name="T46" fmla="*/ 225188944 w 732"/>
                <a:gd name="T47" fmla="*/ 328918350 h 724"/>
                <a:gd name="T48" fmla="*/ 52651939 w 732"/>
                <a:gd name="T49" fmla="*/ 478352876 h 724"/>
                <a:gd name="T50" fmla="*/ 34021571 w 732"/>
                <a:gd name="T51" fmla="*/ 587992626 h 724"/>
                <a:gd name="T52" fmla="*/ 123125130 w 732"/>
                <a:gd name="T53" fmla="*/ 498656700 h 724"/>
                <a:gd name="T54" fmla="*/ 262450579 w 732"/>
                <a:gd name="T55" fmla="*/ 366277207 h 724"/>
                <a:gd name="T56" fmla="*/ 341023029 w 732"/>
                <a:gd name="T57" fmla="*/ 366277207 h 724"/>
                <a:gd name="T58" fmla="*/ 363704377 w 732"/>
                <a:gd name="T59" fmla="*/ 317548930 h 724"/>
                <a:gd name="T60" fmla="*/ 396915932 w 732"/>
                <a:gd name="T61" fmla="*/ 310239373 h 724"/>
                <a:gd name="T62" fmla="*/ 571072969 w 732"/>
                <a:gd name="T63" fmla="*/ 57662681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Tree>
    <p:extLst>
      <p:ext uri="{BB962C8B-B14F-4D97-AF65-F5344CB8AC3E}">
        <p14:creationId xmlns:p14="http://schemas.microsoft.com/office/powerpoint/2010/main" val="466048756"/>
      </p:ext>
    </p:extLst>
  </p:cSld>
  <p:clrMapOvr>
    <a:masterClrMapping/>
  </p:clrMapOvr>
  <p:transition spd="slow" advTm="10084">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064"/>
                                        </p:tgtEl>
                                        <p:attrNameLst>
                                          <p:attrName>style.visibility</p:attrName>
                                        </p:attrNameLst>
                                      </p:cBhvr>
                                      <p:to>
                                        <p:strVal val="visible"/>
                                      </p:to>
                                    </p:set>
                                    <p:animEffect transition="in" filter="wipe(left)">
                                      <p:cBhvr>
                                        <p:cTn id="7" dur="500"/>
                                        <p:tgtEl>
                                          <p:spTgt spid="45064"/>
                                        </p:tgtEl>
                                      </p:cBhvr>
                                    </p:animEffect>
                                  </p:childTnLst>
                                </p:cTn>
                              </p:par>
                            </p:childTnLst>
                          </p:cTn>
                        </p:par>
                        <p:par>
                          <p:cTn id="8" fill="hold" nodeType="afterGroup">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45065"/>
                                        </p:tgtEl>
                                        <p:attrNameLst>
                                          <p:attrName>style.visibility</p:attrName>
                                        </p:attrNameLst>
                                      </p:cBhvr>
                                      <p:to>
                                        <p:strVal val="visible"/>
                                      </p:to>
                                    </p:set>
                                    <p:anim calcmode="lin" valueType="num">
                                      <p:cBhvr>
                                        <p:cTn id="11" dur="1000" fill="hold"/>
                                        <p:tgtEl>
                                          <p:spTgt spid="45065"/>
                                        </p:tgtEl>
                                        <p:attrNameLst>
                                          <p:attrName>ppt_w</p:attrName>
                                        </p:attrNameLst>
                                      </p:cBhvr>
                                      <p:tavLst>
                                        <p:tav tm="0">
                                          <p:val>
                                            <p:fltVal val="0"/>
                                          </p:val>
                                        </p:tav>
                                        <p:tav tm="100000">
                                          <p:val>
                                            <p:strVal val="#ppt_w"/>
                                          </p:val>
                                        </p:tav>
                                      </p:tavLst>
                                    </p:anim>
                                    <p:anim calcmode="lin" valueType="num">
                                      <p:cBhvr>
                                        <p:cTn id="12" dur="1000" fill="hold"/>
                                        <p:tgtEl>
                                          <p:spTgt spid="45065"/>
                                        </p:tgtEl>
                                        <p:attrNameLst>
                                          <p:attrName>ppt_h</p:attrName>
                                        </p:attrNameLst>
                                      </p:cBhvr>
                                      <p:tavLst>
                                        <p:tav tm="0">
                                          <p:val>
                                            <p:fltVal val="0"/>
                                          </p:val>
                                        </p:tav>
                                        <p:tav tm="100000">
                                          <p:val>
                                            <p:strVal val="#ppt_h"/>
                                          </p:val>
                                        </p:tav>
                                      </p:tavLst>
                                    </p:anim>
                                    <p:anim calcmode="lin" valueType="num">
                                      <p:cBhvr>
                                        <p:cTn id="13" dur="1000" fill="hold"/>
                                        <p:tgtEl>
                                          <p:spTgt spid="45065"/>
                                        </p:tgtEl>
                                        <p:attrNameLst>
                                          <p:attrName>style.rotation</p:attrName>
                                        </p:attrNameLst>
                                      </p:cBhvr>
                                      <p:tavLst>
                                        <p:tav tm="0">
                                          <p:val>
                                            <p:fltVal val="90"/>
                                          </p:val>
                                        </p:tav>
                                        <p:tav tm="100000">
                                          <p:val>
                                            <p:fltVal val="0"/>
                                          </p:val>
                                        </p:tav>
                                      </p:tavLst>
                                    </p:anim>
                                    <p:animEffect transition="in" filter="fade">
                                      <p:cBhvr>
                                        <p:cTn id="14" dur="1000"/>
                                        <p:tgtEl>
                                          <p:spTgt spid="45065"/>
                                        </p:tgtEl>
                                      </p:cBhvr>
                                    </p:animEffect>
                                  </p:childTnLst>
                                </p:cTn>
                              </p:par>
                            </p:childTnLst>
                          </p:cTn>
                        </p:par>
                        <p:par>
                          <p:cTn id="15" fill="hold" nodeType="afterGroup">
                            <p:stCondLst>
                              <p:cond delay="1500"/>
                            </p:stCondLst>
                            <p:childTnLst>
                              <p:par>
                                <p:cTn id="16" presetID="1" presetClass="entr" presetSubtype="0" fill="hold" nodeType="afterEffect">
                                  <p:stCondLst>
                                    <p:cond delay="0"/>
                                  </p:stCondLst>
                                  <p:childTnLst>
                                    <p:set>
                                      <p:cBhvr>
                                        <p:cTn id="17" dur="1" fill="hold">
                                          <p:stCondLst>
                                            <p:cond delay="0"/>
                                          </p:stCondLst>
                                        </p:cTn>
                                        <p:tgtEl>
                                          <p:spTgt spid="45075"/>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5066"/>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5069"/>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5072"/>
                                        </p:tgtEl>
                                        <p:attrNameLst>
                                          <p:attrName>style.visibility</p:attrName>
                                        </p:attrNameLst>
                                      </p:cBhvr>
                                      <p:to>
                                        <p:strVal val="visible"/>
                                      </p:to>
                                    </p:set>
                                  </p:childTnLst>
                                </p:cTn>
                              </p:par>
                              <p:par>
                                <p:cTn id="24" presetID="56" presetClass="path" presetSubtype="0" accel="50000" decel="50000" fill="hold" nodeType="withEffect">
                                  <p:stCondLst>
                                    <p:cond delay="0"/>
                                  </p:stCondLst>
                                  <p:childTnLst>
                                    <p:animMotion origin="layout" path="M 1.46481E-6 -2.96296E-6 L -0.313 -0.10856 " pathEditMode="relative" rAng="0" ptsTypes="AA">
                                      <p:cBhvr>
                                        <p:cTn id="25" dur="1000" spd="-99900" fill="hold"/>
                                        <p:tgtEl>
                                          <p:spTgt spid="45075"/>
                                        </p:tgtEl>
                                        <p:attrNameLst>
                                          <p:attrName>ppt_x,ppt_y</p:attrName>
                                        </p:attrNameLst>
                                      </p:cBhvr>
                                      <p:rCtr x="-15500" y="-5300"/>
                                    </p:animMotion>
                                  </p:childTnLst>
                                </p:cTn>
                              </p:par>
                              <p:par>
                                <p:cTn id="26" presetID="56" presetClass="path" presetSubtype="0" accel="50000" decel="50000" fill="hold" nodeType="withEffect">
                                  <p:stCondLst>
                                    <p:cond delay="0"/>
                                  </p:stCondLst>
                                  <p:childTnLst>
                                    <p:animMotion origin="layout" path="M 1.67816E-7 4.81481E-6 L 0.30831 0.12546 " pathEditMode="relative" rAng="0" ptsTypes="AA">
                                      <p:cBhvr>
                                        <p:cTn id="27" dur="1000" spd="-99900" fill="hold"/>
                                        <p:tgtEl>
                                          <p:spTgt spid="45066"/>
                                        </p:tgtEl>
                                        <p:attrNameLst>
                                          <p:attrName>ppt_x,ppt_y</p:attrName>
                                        </p:attrNameLst>
                                      </p:cBhvr>
                                      <p:rCtr x="15400" y="6300"/>
                                    </p:animMotion>
                                  </p:childTnLst>
                                </p:cTn>
                              </p:par>
                              <p:par>
                                <p:cTn id="28" presetID="56" presetClass="path" presetSubtype="0" accel="50000" decel="50000" fill="hold" nodeType="withEffect">
                                  <p:stCondLst>
                                    <p:cond delay="0"/>
                                  </p:stCondLst>
                                  <p:childTnLst>
                                    <p:animMotion origin="layout" path="M -1.26838E-6 -4.81481E-6 L 0.30623 -0.10416 " pathEditMode="relative" rAng="0" ptsTypes="AA">
                                      <p:cBhvr>
                                        <p:cTn id="29" dur="1000" spd="-99900" fill="hold"/>
                                        <p:tgtEl>
                                          <p:spTgt spid="45069"/>
                                        </p:tgtEl>
                                        <p:attrNameLst>
                                          <p:attrName>ppt_x,ppt_y</p:attrName>
                                        </p:attrNameLst>
                                      </p:cBhvr>
                                      <p:rCtr x="15300" y="-5100"/>
                                    </p:animMotion>
                                  </p:childTnLst>
                                </p:cTn>
                              </p:par>
                              <p:par>
                                <p:cTn id="30" presetID="56" presetClass="path" presetSubtype="0" accel="50000" decel="50000" fill="hold" nodeType="withEffect">
                                  <p:stCondLst>
                                    <p:cond delay="0"/>
                                  </p:stCondLst>
                                  <p:childTnLst>
                                    <p:animMotion origin="layout" path="M 4.06791E-6 -4.81481E-6 L -0.30923 0.12084 " pathEditMode="relative" rAng="0" ptsTypes="AA">
                                      <p:cBhvr>
                                        <p:cTn id="31" dur="1000" spd="-99900" fill="hold"/>
                                        <p:tgtEl>
                                          <p:spTgt spid="45072"/>
                                        </p:tgtEl>
                                        <p:attrNameLst>
                                          <p:attrName>ppt_x,ppt_y</p:attrName>
                                        </p:attrNameLst>
                                      </p:cBhvr>
                                      <p:rCtr x="-15400" y="6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4" grpId="0" animBg="1" autoUpdateAnimBg="0"/>
      <p:bldP spid="45065"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76"/>
          <p:cNvSpPr txBox="1">
            <a:spLocks noChangeArrowheads="1"/>
          </p:cNvSpPr>
          <p:nvPr/>
        </p:nvSpPr>
        <p:spPr bwMode="auto">
          <a:xfrm>
            <a:off x="358240" y="122636"/>
            <a:ext cx="4420389" cy="380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7" tIns="34279" rIns="68557" bIns="3427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dirty="0">
                <a:solidFill>
                  <a:schemeClr val="accent6">
                    <a:lumMod val="75000"/>
                    <a:lumOff val="25000"/>
                  </a:schemeClr>
                </a:solidFill>
                <a:latin typeface="+mn-ea"/>
                <a:ea typeface="+mn-ea"/>
              </a:rPr>
              <a:t>1.1</a:t>
            </a:r>
            <a:r>
              <a:rPr lang="zh-CN" altLang="en-US" dirty="0">
                <a:solidFill>
                  <a:schemeClr val="accent6">
                    <a:lumMod val="75000"/>
                    <a:lumOff val="25000"/>
                  </a:schemeClr>
                </a:solidFill>
                <a:latin typeface="+mn-ea"/>
                <a:ea typeface="+mn-ea"/>
              </a:rPr>
              <a:t>政府会计制度</a:t>
            </a:r>
            <a:r>
              <a:rPr lang="en-US" altLang="zh-CN" dirty="0">
                <a:solidFill>
                  <a:schemeClr val="accent6">
                    <a:lumMod val="75000"/>
                    <a:lumOff val="25000"/>
                  </a:schemeClr>
                </a:solidFill>
                <a:latin typeface="+mn-ea"/>
                <a:ea typeface="+mn-ea"/>
              </a:rPr>
              <a:t>—</a:t>
            </a:r>
            <a:r>
              <a:rPr lang="zh-CN" altLang="en-US" dirty="0">
                <a:solidFill>
                  <a:schemeClr val="accent6">
                    <a:lumMod val="75000"/>
                    <a:lumOff val="25000"/>
                  </a:schemeClr>
                </a:solidFill>
                <a:latin typeface="+mn-ea"/>
                <a:ea typeface="+mn-ea"/>
              </a:rPr>
              <a:t>预设会计科目体系</a:t>
            </a:r>
          </a:p>
        </p:txBody>
      </p:sp>
      <p:sp>
        <p:nvSpPr>
          <p:cNvPr id="23555" name="Freeform 6"/>
          <p:cNvSpPr>
            <a:spLocks/>
          </p:cNvSpPr>
          <p:nvPr/>
        </p:nvSpPr>
        <p:spPr bwMode="auto">
          <a:xfrm>
            <a:off x="1" y="122636"/>
            <a:ext cx="358239" cy="432197"/>
          </a:xfrm>
          <a:custGeom>
            <a:avLst/>
            <a:gdLst>
              <a:gd name="T0" fmla="*/ 427392 w 682"/>
              <a:gd name="T1" fmla="*/ 328286 h 818"/>
              <a:gd name="T2" fmla="*/ 248027 w 682"/>
              <a:gd name="T3" fmla="*/ 432549 h 818"/>
              <a:gd name="T4" fmla="*/ 0 w 682"/>
              <a:gd name="T5" fmla="*/ 576262 h 818"/>
              <a:gd name="T6" fmla="*/ 0 w 682"/>
              <a:gd name="T7" fmla="*/ 288131 h 818"/>
              <a:gd name="T8" fmla="*/ 0 w 682"/>
              <a:gd name="T9" fmla="*/ 0 h 818"/>
              <a:gd name="T10" fmla="*/ 248027 w 682"/>
              <a:gd name="T11" fmla="*/ 144418 h 818"/>
              <a:gd name="T12" fmla="*/ 420385 w 682"/>
              <a:gd name="T13" fmla="*/ 244453 h 818"/>
              <a:gd name="T14" fmla="*/ 427392 w 682"/>
              <a:gd name="T15" fmla="*/ 328286 h 8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82" h="818">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endParaRPr lang="zh-CN" altLang="en-US"/>
          </a:p>
        </p:txBody>
      </p:sp>
      <p:sp>
        <p:nvSpPr>
          <p:cNvPr id="23557" name="矩形 35"/>
          <p:cNvSpPr>
            <a:spLocks noChangeArrowheads="1"/>
          </p:cNvSpPr>
          <p:nvPr/>
        </p:nvSpPr>
        <p:spPr bwMode="auto">
          <a:xfrm>
            <a:off x="788492" y="763706"/>
            <a:ext cx="3351460" cy="3148253"/>
          </a:xfrm>
          <a:prstGeom prst="rect">
            <a:avLst/>
          </a:prstGeom>
          <a:solidFill>
            <a:schemeClr val="bg1">
              <a:lumMod val="75000"/>
              <a:alpha val="70195"/>
            </a:schemeClr>
          </a:solidFill>
          <a:ln>
            <a:noFill/>
          </a:ln>
        </p:spPr>
        <p:txBody>
          <a:bodyPr lIns="68557" tIns="34279" rIns="68557" bIns="34279"/>
          <a:lstStyle/>
          <a:p>
            <a:endParaRPr lang="zh-CN" altLang="en-US"/>
          </a:p>
        </p:txBody>
      </p:sp>
      <p:sp>
        <p:nvSpPr>
          <p:cNvPr id="23559" name="Freeform 8"/>
          <p:cNvSpPr>
            <a:spLocks noEditPoints="1"/>
          </p:cNvSpPr>
          <p:nvPr/>
        </p:nvSpPr>
        <p:spPr bwMode="auto">
          <a:xfrm>
            <a:off x="843824" y="987574"/>
            <a:ext cx="435599" cy="434579"/>
          </a:xfrm>
          <a:custGeom>
            <a:avLst/>
            <a:gdLst>
              <a:gd name="T0" fmla="*/ 290513 w 794"/>
              <a:gd name="T1" fmla="*/ 0 h 794"/>
              <a:gd name="T2" fmla="*/ 581025 w 794"/>
              <a:gd name="T3" fmla="*/ 289719 h 794"/>
              <a:gd name="T4" fmla="*/ 290513 w 794"/>
              <a:gd name="T5" fmla="*/ 579438 h 794"/>
              <a:gd name="T6" fmla="*/ 0 w 794"/>
              <a:gd name="T7" fmla="*/ 289719 h 794"/>
              <a:gd name="T8" fmla="*/ 290513 w 794"/>
              <a:gd name="T9" fmla="*/ 0 h 794"/>
              <a:gd name="T10" fmla="*/ 513702 w 794"/>
              <a:gd name="T11" fmla="*/ 182443 h 794"/>
              <a:gd name="T12" fmla="*/ 458819 w 794"/>
              <a:gd name="T13" fmla="*/ 127710 h 794"/>
              <a:gd name="T14" fmla="*/ 242947 w 794"/>
              <a:gd name="T15" fmla="*/ 342262 h 794"/>
              <a:gd name="T16" fmla="*/ 122206 w 794"/>
              <a:gd name="T17" fmla="*/ 221850 h 794"/>
              <a:gd name="T18" fmla="*/ 67323 w 794"/>
              <a:gd name="T19" fmla="*/ 276583 h 794"/>
              <a:gd name="T20" fmla="*/ 188065 w 794"/>
              <a:gd name="T21" fmla="*/ 397725 h 794"/>
              <a:gd name="T22" fmla="*/ 242947 w 794"/>
              <a:gd name="T23" fmla="*/ 452458 h 794"/>
              <a:gd name="T24" fmla="*/ 298562 w 794"/>
              <a:gd name="T25" fmla="*/ 397725 h 794"/>
              <a:gd name="T26" fmla="*/ 298562 w 794"/>
              <a:gd name="T27" fmla="*/ 397725 h 794"/>
              <a:gd name="T28" fmla="*/ 513702 w 794"/>
              <a:gd name="T29" fmla="*/ 182443 h 7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94" h="794">
                <a:moveTo>
                  <a:pt x="397" y="0"/>
                </a:moveTo>
                <a:cubicBezTo>
                  <a:pt x="616" y="0"/>
                  <a:pt x="794" y="178"/>
                  <a:pt x="794" y="397"/>
                </a:cubicBezTo>
                <a:cubicBezTo>
                  <a:pt x="794" y="617"/>
                  <a:pt x="616" y="794"/>
                  <a:pt x="397" y="794"/>
                </a:cubicBezTo>
                <a:cubicBezTo>
                  <a:pt x="178" y="794"/>
                  <a:pt x="0" y="617"/>
                  <a:pt x="0" y="397"/>
                </a:cubicBezTo>
                <a:cubicBezTo>
                  <a:pt x="0" y="178"/>
                  <a:pt x="178" y="0"/>
                  <a:pt x="397" y="0"/>
                </a:cubicBezTo>
                <a:close/>
                <a:moveTo>
                  <a:pt x="702" y="250"/>
                </a:moveTo>
                <a:lnTo>
                  <a:pt x="627" y="175"/>
                </a:lnTo>
                <a:lnTo>
                  <a:pt x="332" y="469"/>
                </a:lnTo>
                <a:lnTo>
                  <a:pt x="167" y="304"/>
                </a:lnTo>
                <a:lnTo>
                  <a:pt x="92" y="379"/>
                </a:lnTo>
                <a:lnTo>
                  <a:pt x="257" y="545"/>
                </a:lnTo>
                <a:lnTo>
                  <a:pt x="332" y="620"/>
                </a:lnTo>
                <a:lnTo>
                  <a:pt x="408" y="545"/>
                </a:lnTo>
                <a:lnTo>
                  <a:pt x="702" y="25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endParaRPr lang="zh-CN" altLang="en-US"/>
          </a:p>
        </p:txBody>
      </p:sp>
      <p:sp>
        <p:nvSpPr>
          <p:cNvPr id="23562" name="TextBox 40"/>
          <p:cNvSpPr txBox="1">
            <a:spLocks noChangeArrowheads="1"/>
          </p:cNvSpPr>
          <p:nvPr/>
        </p:nvSpPr>
        <p:spPr bwMode="auto">
          <a:xfrm>
            <a:off x="1279421" y="1059582"/>
            <a:ext cx="2860531" cy="1823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7" tIns="34279" rIns="68557" bIns="3427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1800" b="1" dirty="0">
                <a:solidFill>
                  <a:srgbClr val="F8F8F8"/>
                </a:solidFill>
                <a:latin typeface="微软雅黑" panose="020B0503020204020204" pitchFamily="34" charset="-122"/>
                <a:ea typeface="微软雅黑" panose="020B0503020204020204" pitchFamily="34" charset="-122"/>
              </a:rPr>
              <a:t>预置会计科目</a:t>
            </a:r>
            <a:endParaRPr lang="en-US" altLang="zh-CN" sz="1800" b="1" dirty="0">
              <a:solidFill>
                <a:srgbClr val="F8F8F8"/>
              </a:solidFill>
              <a:latin typeface="微软雅黑" panose="020B0503020204020204" pitchFamily="34" charset="-122"/>
              <a:ea typeface="微软雅黑" panose="020B0503020204020204" pitchFamily="34" charset="-122"/>
            </a:endParaRPr>
          </a:p>
          <a:p>
            <a:endParaRPr lang="en-US" altLang="zh-CN" sz="1600" dirty="0">
              <a:solidFill>
                <a:srgbClr val="F8F8F8"/>
              </a:solidFill>
              <a:latin typeface="微软雅黑" panose="020B0503020204020204" pitchFamily="34" charset="-122"/>
              <a:ea typeface="微软雅黑" panose="020B0503020204020204" pitchFamily="34" charset="-122"/>
            </a:endParaRPr>
          </a:p>
          <a:p>
            <a:pPr marL="342877" indent="-342877">
              <a:buFont typeface="Wingdings" panose="05000000000000000000" pitchFamily="2" charset="2"/>
              <a:buChar char="u"/>
            </a:pPr>
            <a:r>
              <a:rPr lang="zh-CN" altLang="en-US" sz="1600" dirty="0">
                <a:solidFill>
                  <a:srgbClr val="F8F8F8"/>
                </a:solidFill>
                <a:latin typeface="微软雅黑" panose="020B0503020204020204" pitchFamily="34" charset="-122"/>
                <a:ea typeface="微软雅黑" panose="020B0503020204020204" pitchFamily="34" charset="-122"/>
              </a:rPr>
              <a:t>适用账套类型：事业单位</a:t>
            </a:r>
            <a:endParaRPr lang="en-US" altLang="zh-CN" sz="1600" dirty="0">
              <a:solidFill>
                <a:srgbClr val="F8F8F8"/>
              </a:solidFill>
              <a:latin typeface="微软雅黑" panose="020B0503020204020204" pitchFamily="34" charset="-122"/>
              <a:ea typeface="微软雅黑" panose="020B0503020204020204" pitchFamily="34" charset="-122"/>
            </a:endParaRPr>
          </a:p>
          <a:p>
            <a:pPr marL="342877" indent="-342877">
              <a:buFont typeface="Wingdings" panose="05000000000000000000" pitchFamily="2" charset="2"/>
              <a:buChar char="u"/>
            </a:pPr>
            <a:r>
              <a:rPr lang="en-US" altLang="zh-CN" sz="1600" dirty="0">
                <a:solidFill>
                  <a:srgbClr val="F8F8F8"/>
                </a:solidFill>
                <a:latin typeface="微软雅黑" panose="020B0503020204020204" pitchFamily="34" charset="-122"/>
                <a:ea typeface="微软雅黑" panose="020B0503020204020204" pitchFamily="34" charset="-122"/>
              </a:rPr>
              <a:t>2017</a:t>
            </a:r>
            <a:r>
              <a:rPr lang="zh-CN" altLang="en-US" sz="1600" dirty="0">
                <a:solidFill>
                  <a:srgbClr val="F8F8F8"/>
                </a:solidFill>
                <a:latin typeface="微软雅黑" panose="020B0503020204020204" pitchFamily="34" charset="-122"/>
                <a:ea typeface="微软雅黑" panose="020B0503020204020204" pitchFamily="34" charset="-122"/>
              </a:rPr>
              <a:t>政府会计制度：</a:t>
            </a:r>
            <a:endParaRPr lang="en-US" altLang="zh-CN" sz="1600" dirty="0">
              <a:solidFill>
                <a:srgbClr val="F8F8F8"/>
              </a:solidFill>
              <a:latin typeface="微软雅黑" panose="020B0503020204020204" pitchFamily="34" charset="-122"/>
              <a:ea typeface="微软雅黑" panose="020B0503020204020204" pitchFamily="34" charset="-122"/>
            </a:endParaRPr>
          </a:p>
          <a:p>
            <a:r>
              <a:rPr lang="zh-CN" altLang="en-US" sz="1600" dirty="0">
                <a:solidFill>
                  <a:srgbClr val="F8F8F8"/>
                </a:solidFill>
                <a:latin typeface="微软雅黑" panose="020B0503020204020204" pitchFamily="34" charset="-122"/>
                <a:ea typeface="微软雅黑" panose="020B0503020204020204" pitchFamily="34" charset="-122"/>
              </a:rPr>
              <a:t>      支持</a:t>
            </a:r>
            <a:r>
              <a:rPr lang="en-US" altLang="zh-CN" sz="1600" dirty="0">
                <a:solidFill>
                  <a:srgbClr val="F8F8F8"/>
                </a:solidFill>
                <a:latin typeface="微软雅黑" panose="020B0503020204020204" pitchFamily="34" charset="-122"/>
                <a:ea typeface="微软雅黑" panose="020B0503020204020204" pitchFamily="34" charset="-122"/>
              </a:rPr>
              <a:t>2019</a:t>
            </a:r>
            <a:r>
              <a:rPr lang="zh-CN" altLang="en-US" sz="1600" dirty="0">
                <a:solidFill>
                  <a:srgbClr val="F8F8F8"/>
                </a:solidFill>
                <a:latin typeface="微软雅黑" panose="020B0503020204020204" pitchFamily="34" charset="-122"/>
                <a:ea typeface="微软雅黑" panose="020B0503020204020204" pitchFamily="34" charset="-122"/>
              </a:rPr>
              <a:t>年开始实施的</a:t>
            </a:r>
            <a:r>
              <a:rPr lang="en-US" altLang="zh-CN" sz="1600" dirty="0">
                <a:solidFill>
                  <a:srgbClr val="F8F8F8"/>
                </a:solidFill>
                <a:latin typeface="微软雅黑" panose="020B0503020204020204" pitchFamily="34" charset="-122"/>
                <a:ea typeface="微软雅黑" panose="020B0503020204020204" pitchFamily="34" charset="-122"/>
              </a:rPr>
              <a:t>《</a:t>
            </a:r>
            <a:r>
              <a:rPr lang="zh-CN" altLang="en-US" sz="1600" dirty="0">
                <a:solidFill>
                  <a:srgbClr val="F8F8F8"/>
                </a:solidFill>
                <a:latin typeface="微软雅黑" panose="020B0503020204020204" pitchFamily="34" charset="-122"/>
                <a:ea typeface="微软雅黑" panose="020B0503020204020204" pitchFamily="34" charset="-122"/>
              </a:rPr>
              <a:t>政府会计制度</a:t>
            </a:r>
            <a:r>
              <a:rPr lang="en-US" altLang="zh-CN" sz="1600" dirty="0">
                <a:solidFill>
                  <a:srgbClr val="F8F8F8"/>
                </a:solidFill>
                <a:latin typeface="微软雅黑" panose="020B0503020204020204" pitchFamily="34" charset="-122"/>
                <a:ea typeface="微软雅黑" panose="020B0503020204020204" pitchFamily="34" charset="-122"/>
              </a:rPr>
              <a:t>—</a:t>
            </a:r>
            <a:r>
              <a:rPr lang="zh-CN" altLang="en-US" sz="1600" dirty="0">
                <a:solidFill>
                  <a:srgbClr val="F8F8F8"/>
                </a:solidFill>
                <a:latin typeface="微软雅黑" panose="020B0503020204020204" pitchFamily="34" charset="-122"/>
                <a:ea typeface="微软雅黑" panose="020B0503020204020204" pitchFamily="34" charset="-122"/>
              </a:rPr>
              <a:t>行政事业单位会计科目和报表</a:t>
            </a:r>
            <a:r>
              <a:rPr lang="en-US" altLang="zh-CN" sz="1600" dirty="0">
                <a:solidFill>
                  <a:srgbClr val="F8F8F8"/>
                </a:solidFill>
                <a:latin typeface="微软雅黑" panose="020B0503020204020204" pitchFamily="34" charset="-122"/>
                <a:ea typeface="微软雅黑" panose="020B0503020204020204" pitchFamily="34" charset="-122"/>
              </a:rPr>
              <a:t>》</a:t>
            </a: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763706"/>
            <a:ext cx="3384376" cy="31482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6906933"/>
      </p:ext>
    </p:extLst>
  </p:cSld>
  <p:clrMapOvr>
    <a:masterClrMapping/>
  </p:clrMapOvr>
  <p:transition spd="slow" advTm="10084">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additive="base">
                                        <p:cTn id="7" dur="500" fill="hold"/>
                                        <p:tgtEl>
                                          <p:spTgt spid="23555"/>
                                        </p:tgtEl>
                                        <p:attrNameLst>
                                          <p:attrName>ppt_x</p:attrName>
                                        </p:attrNameLst>
                                      </p:cBhvr>
                                      <p:tavLst>
                                        <p:tav tm="0">
                                          <p:val>
                                            <p:strVal val="0-#ppt_w/2"/>
                                          </p:val>
                                        </p:tav>
                                        <p:tav tm="100000">
                                          <p:val>
                                            <p:strVal val="#ppt_x"/>
                                          </p:val>
                                        </p:tav>
                                      </p:tavLst>
                                    </p:anim>
                                    <p:anim calcmode="lin" valueType="num">
                                      <p:cBhvr additive="base">
                                        <p:cTn id="8" dur="500" fill="hold"/>
                                        <p:tgtEl>
                                          <p:spTgt spid="2355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3554"/>
                                        </p:tgtEl>
                                        <p:attrNameLst>
                                          <p:attrName>style.visibility</p:attrName>
                                        </p:attrNameLst>
                                      </p:cBhvr>
                                      <p:to>
                                        <p:strVal val="visible"/>
                                      </p:to>
                                    </p:set>
                                    <p:anim calcmode="lin" valueType="num">
                                      <p:cBhvr>
                                        <p:cTn id="12" dur="400" fill="hold"/>
                                        <p:tgtEl>
                                          <p:spTgt spid="2355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23554"/>
                                        </p:tgtEl>
                                        <p:attrNameLst>
                                          <p:attrName>ppt_y</p:attrName>
                                        </p:attrNameLst>
                                      </p:cBhvr>
                                      <p:tavLst>
                                        <p:tav tm="0">
                                          <p:val>
                                            <p:strVal val="#ppt_y"/>
                                          </p:val>
                                        </p:tav>
                                        <p:tav tm="100000">
                                          <p:val>
                                            <p:strVal val="#ppt_y"/>
                                          </p:val>
                                        </p:tav>
                                      </p:tavLst>
                                    </p:anim>
                                    <p:anim calcmode="lin" valueType="num">
                                      <p:cBhvr>
                                        <p:cTn id="14" dur="400" fill="hold"/>
                                        <p:tgtEl>
                                          <p:spTgt spid="2355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2355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23554"/>
                                        </p:tgtEl>
                                      </p:cBhvr>
                                    </p:animEffect>
                                  </p:childTnLst>
                                </p:cTn>
                              </p:par>
                            </p:childTnLst>
                          </p:cTn>
                        </p:par>
                        <p:par>
                          <p:cTn id="17" fill="hold" nodeType="afterGroup">
                            <p:stCondLst>
                              <p:cond delay="1580"/>
                            </p:stCondLst>
                            <p:childTnLst>
                              <p:par>
                                <p:cTn id="18" presetID="22" presetClass="entr" presetSubtype="2" fill="hold" grpId="0" nodeType="afterEffect">
                                  <p:stCondLst>
                                    <p:cond delay="0"/>
                                  </p:stCondLst>
                                  <p:childTnLst>
                                    <p:set>
                                      <p:cBhvr>
                                        <p:cTn id="19" dur="1" fill="hold">
                                          <p:stCondLst>
                                            <p:cond delay="0"/>
                                          </p:stCondLst>
                                        </p:cTn>
                                        <p:tgtEl>
                                          <p:spTgt spid="23557"/>
                                        </p:tgtEl>
                                        <p:attrNameLst>
                                          <p:attrName>style.visibility</p:attrName>
                                        </p:attrNameLst>
                                      </p:cBhvr>
                                      <p:to>
                                        <p:strVal val="visible"/>
                                      </p:to>
                                    </p:set>
                                    <p:animEffect transition="in" filter="wipe(right)">
                                      <p:cBhvr>
                                        <p:cTn id="20" dur="500"/>
                                        <p:tgtEl>
                                          <p:spTgt spid="23557"/>
                                        </p:tgtEl>
                                      </p:cBhvr>
                                    </p:animEffect>
                                  </p:childTnLst>
                                </p:cTn>
                              </p:par>
                              <p:par>
                                <p:cTn id="21" presetID="2" presetClass="entr" presetSubtype="6" fill="hold" grpId="0" nodeType="withEffect">
                                  <p:stCondLst>
                                    <p:cond delay="0"/>
                                  </p:stCondLst>
                                  <p:childTnLst>
                                    <p:set>
                                      <p:cBhvr>
                                        <p:cTn id="22" dur="1" fill="hold">
                                          <p:stCondLst>
                                            <p:cond delay="0"/>
                                          </p:stCondLst>
                                        </p:cTn>
                                        <p:tgtEl>
                                          <p:spTgt spid="23559"/>
                                        </p:tgtEl>
                                        <p:attrNameLst>
                                          <p:attrName>style.visibility</p:attrName>
                                        </p:attrNameLst>
                                      </p:cBhvr>
                                      <p:to>
                                        <p:strVal val="visible"/>
                                      </p:to>
                                    </p:set>
                                    <p:anim calcmode="lin" valueType="num">
                                      <p:cBhvr additive="base">
                                        <p:cTn id="23" dur="500" fill="hold"/>
                                        <p:tgtEl>
                                          <p:spTgt spid="23559"/>
                                        </p:tgtEl>
                                        <p:attrNameLst>
                                          <p:attrName>ppt_x</p:attrName>
                                        </p:attrNameLst>
                                      </p:cBhvr>
                                      <p:tavLst>
                                        <p:tav tm="0">
                                          <p:val>
                                            <p:strVal val="1+#ppt_w/2"/>
                                          </p:val>
                                        </p:tav>
                                        <p:tav tm="100000">
                                          <p:val>
                                            <p:strVal val="#ppt_x"/>
                                          </p:val>
                                        </p:tav>
                                      </p:tavLst>
                                    </p:anim>
                                    <p:anim calcmode="lin" valueType="num">
                                      <p:cBhvr additive="base">
                                        <p:cTn id="24" dur="500" fill="hold"/>
                                        <p:tgtEl>
                                          <p:spTgt spid="23559"/>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2080"/>
                            </p:stCondLst>
                            <p:childTnLst>
                              <p:par>
                                <p:cTn id="26" presetID="22" presetClass="entr" presetSubtype="8" fill="hold" grpId="0" nodeType="afterEffect">
                                  <p:stCondLst>
                                    <p:cond delay="0"/>
                                  </p:stCondLst>
                                  <p:childTnLst>
                                    <p:set>
                                      <p:cBhvr>
                                        <p:cTn id="27" dur="1" fill="hold">
                                          <p:stCondLst>
                                            <p:cond delay="0"/>
                                          </p:stCondLst>
                                        </p:cTn>
                                        <p:tgtEl>
                                          <p:spTgt spid="23562"/>
                                        </p:tgtEl>
                                        <p:attrNameLst>
                                          <p:attrName>style.visibility</p:attrName>
                                        </p:attrNameLst>
                                      </p:cBhvr>
                                      <p:to>
                                        <p:strVal val="visible"/>
                                      </p:to>
                                    </p:set>
                                    <p:animEffect transition="in" filter="wipe(left)">
                                      <p:cBhvr>
                                        <p:cTn id="28" dur="500"/>
                                        <p:tgtEl>
                                          <p:spTgt spid="23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P spid="23555" grpId="0" animBg="1"/>
      <p:bldP spid="23557" grpId="0" animBg="1" autoUpdateAnimBg="0"/>
      <p:bldP spid="23559" grpId="0" animBg="1"/>
      <p:bldP spid="23562"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76"/>
          <p:cNvSpPr txBox="1">
            <a:spLocks noChangeArrowheads="1"/>
          </p:cNvSpPr>
          <p:nvPr/>
        </p:nvSpPr>
        <p:spPr bwMode="auto">
          <a:xfrm>
            <a:off x="358239" y="122636"/>
            <a:ext cx="3901218" cy="380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7" tIns="34279" rIns="68557" bIns="3427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dirty="0">
                <a:solidFill>
                  <a:schemeClr val="accent6">
                    <a:lumMod val="75000"/>
                    <a:lumOff val="25000"/>
                  </a:schemeClr>
                </a:solidFill>
                <a:latin typeface="+mn-ea"/>
                <a:ea typeface="+mn-ea"/>
              </a:rPr>
              <a:t>1.2</a:t>
            </a:r>
            <a:r>
              <a:rPr lang="zh-CN" altLang="en-US" dirty="0">
                <a:solidFill>
                  <a:schemeClr val="accent6">
                    <a:lumMod val="75000"/>
                    <a:lumOff val="25000"/>
                  </a:schemeClr>
                </a:solidFill>
                <a:latin typeface="+mn-ea"/>
                <a:ea typeface="+mn-ea"/>
              </a:rPr>
              <a:t>政府会计制度</a:t>
            </a:r>
            <a:r>
              <a:rPr lang="en-US" altLang="zh-CN" dirty="0">
                <a:solidFill>
                  <a:schemeClr val="accent6">
                    <a:lumMod val="75000"/>
                    <a:lumOff val="25000"/>
                  </a:schemeClr>
                </a:solidFill>
                <a:latin typeface="+mn-ea"/>
                <a:ea typeface="+mn-ea"/>
              </a:rPr>
              <a:t>—</a:t>
            </a:r>
            <a:r>
              <a:rPr lang="zh-CN" altLang="en-US" dirty="0">
                <a:solidFill>
                  <a:schemeClr val="accent6">
                    <a:lumMod val="75000"/>
                    <a:lumOff val="25000"/>
                  </a:schemeClr>
                </a:solidFill>
                <a:latin typeface="+mn-ea"/>
                <a:ea typeface="+mn-ea"/>
              </a:rPr>
              <a:t>预设报表体系</a:t>
            </a:r>
          </a:p>
        </p:txBody>
      </p:sp>
      <p:sp>
        <p:nvSpPr>
          <p:cNvPr id="23555" name="Freeform 6"/>
          <p:cNvSpPr>
            <a:spLocks/>
          </p:cNvSpPr>
          <p:nvPr/>
        </p:nvSpPr>
        <p:spPr bwMode="auto">
          <a:xfrm>
            <a:off x="1" y="122636"/>
            <a:ext cx="358239" cy="432197"/>
          </a:xfrm>
          <a:custGeom>
            <a:avLst/>
            <a:gdLst>
              <a:gd name="T0" fmla="*/ 427392 w 682"/>
              <a:gd name="T1" fmla="*/ 328286 h 818"/>
              <a:gd name="T2" fmla="*/ 248027 w 682"/>
              <a:gd name="T3" fmla="*/ 432549 h 818"/>
              <a:gd name="T4" fmla="*/ 0 w 682"/>
              <a:gd name="T5" fmla="*/ 576262 h 818"/>
              <a:gd name="T6" fmla="*/ 0 w 682"/>
              <a:gd name="T7" fmla="*/ 288131 h 818"/>
              <a:gd name="T8" fmla="*/ 0 w 682"/>
              <a:gd name="T9" fmla="*/ 0 h 818"/>
              <a:gd name="T10" fmla="*/ 248027 w 682"/>
              <a:gd name="T11" fmla="*/ 144418 h 818"/>
              <a:gd name="T12" fmla="*/ 420385 w 682"/>
              <a:gd name="T13" fmla="*/ 244453 h 818"/>
              <a:gd name="T14" fmla="*/ 427392 w 682"/>
              <a:gd name="T15" fmla="*/ 328286 h 8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82" h="818">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endParaRPr lang="zh-CN" altLang="en-US"/>
          </a:p>
        </p:txBody>
      </p:sp>
      <p:sp>
        <p:nvSpPr>
          <p:cNvPr id="23557" name="矩形 35"/>
          <p:cNvSpPr>
            <a:spLocks noChangeArrowheads="1"/>
          </p:cNvSpPr>
          <p:nvPr/>
        </p:nvSpPr>
        <p:spPr bwMode="auto">
          <a:xfrm>
            <a:off x="788492" y="729689"/>
            <a:ext cx="3351460" cy="3570253"/>
          </a:xfrm>
          <a:prstGeom prst="rect">
            <a:avLst/>
          </a:prstGeom>
          <a:solidFill>
            <a:schemeClr val="bg1">
              <a:lumMod val="75000"/>
              <a:alpha val="70195"/>
            </a:schemeClr>
          </a:solidFill>
          <a:ln>
            <a:noFill/>
          </a:ln>
        </p:spPr>
        <p:txBody>
          <a:bodyPr lIns="68557" tIns="34279" rIns="68557" bIns="34279"/>
          <a:lstStyle/>
          <a:p>
            <a:endParaRPr lang="zh-CN" altLang="en-US"/>
          </a:p>
        </p:txBody>
      </p:sp>
      <p:sp>
        <p:nvSpPr>
          <p:cNvPr id="23559" name="Freeform 8"/>
          <p:cNvSpPr>
            <a:spLocks noEditPoints="1"/>
          </p:cNvSpPr>
          <p:nvPr/>
        </p:nvSpPr>
        <p:spPr bwMode="auto">
          <a:xfrm>
            <a:off x="819958" y="1059583"/>
            <a:ext cx="435599" cy="434579"/>
          </a:xfrm>
          <a:custGeom>
            <a:avLst/>
            <a:gdLst>
              <a:gd name="T0" fmla="*/ 290513 w 794"/>
              <a:gd name="T1" fmla="*/ 0 h 794"/>
              <a:gd name="T2" fmla="*/ 581025 w 794"/>
              <a:gd name="T3" fmla="*/ 289719 h 794"/>
              <a:gd name="T4" fmla="*/ 290513 w 794"/>
              <a:gd name="T5" fmla="*/ 579438 h 794"/>
              <a:gd name="T6" fmla="*/ 0 w 794"/>
              <a:gd name="T7" fmla="*/ 289719 h 794"/>
              <a:gd name="T8" fmla="*/ 290513 w 794"/>
              <a:gd name="T9" fmla="*/ 0 h 794"/>
              <a:gd name="T10" fmla="*/ 513702 w 794"/>
              <a:gd name="T11" fmla="*/ 182443 h 794"/>
              <a:gd name="T12" fmla="*/ 458819 w 794"/>
              <a:gd name="T13" fmla="*/ 127710 h 794"/>
              <a:gd name="T14" fmla="*/ 242947 w 794"/>
              <a:gd name="T15" fmla="*/ 342262 h 794"/>
              <a:gd name="T16" fmla="*/ 122206 w 794"/>
              <a:gd name="T17" fmla="*/ 221850 h 794"/>
              <a:gd name="T18" fmla="*/ 67323 w 794"/>
              <a:gd name="T19" fmla="*/ 276583 h 794"/>
              <a:gd name="T20" fmla="*/ 188065 w 794"/>
              <a:gd name="T21" fmla="*/ 397725 h 794"/>
              <a:gd name="T22" fmla="*/ 242947 w 794"/>
              <a:gd name="T23" fmla="*/ 452458 h 794"/>
              <a:gd name="T24" fmla="*/ 298562 w 794"/>
              <a:gd name="T25" fmla="*/ 397725 h 794"/>
              <a:gd name="T26" fmla="*/ 298562 w 794"/>
              <a:gd name="T27" fmla="*/ 397725 h 794"/>
              <a:gd name="T28" fmla="*/ 513702 w 794"/>
              <a:gd name="T29" fmla="*/ 182443 h 7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94" h="794">
                <a:moveTo>
                  <a:pt x="397" y="0"/>
                </a:moveTo>
                <a:cubicBezTo>
                  <a:pt x="616" y="0"/>
                  <a:pt x="794" y="178"/>
                  <a:pt x="794" y="397"/>
                </a:cubicBezTo>
                <a:cubicBezTo>
                  <a:pt x="794" y="617"/>
                  <a:pt x="616" y="794"/>
                  <a:pt x="397" y="794"/>
                </a:cubicBezTo>
                <a:cubicBezTo>
                  <a:pt x="178" y="794"/>
                  <a:pt x="0" y="617"/>
                  <a:pt x="0" y="397"/>
                </a:cubicBezTo>
                <a:cubicBezTo>
                  <a:pt x="0" y="178"/>
                  <a:pt x="178" y="0"/>
                  <a:pt x="397" y="0"/>
                </a:cubicBezTo>
                <a:close/>
                <a:moveTo>
                  <a:pt x="702" y="250"/>
                </a:moveTo>
                <a:lnTo>
                  <a:pt x="627" y="175"/>
                </a:lnTo>
                <a:lnTo>
                  <a:pt x="332" y="469"/>
                </a:lnTo>
                <a:lnTo>
                  <a:pt x="167" y="304"/>
                </a:lnTo>
                <a:lnTo>
                  <a:pt x="92" y="379"/>
                </a:lnTo>
                <a:lnTo>
                  <a:pt x="257" y="545"/>
                </a:lnTo>
                <a:lnTo>
                  <a:pt x="332" y="620"/>
                </a:lnTo>
                <a:lnTo>
                  <a:pt x="408" y="545"/>
                </a:lnTo>
                <a:lnTo>
                  <a:pt x="702" y="25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endParaRPr lang="zh-CN" altLang="en-US"/>
          </a:p>
        </p:txBody>
      </p:sp>
      <p:sp>
        <p:nvSpPr>
          <p:cNvPr id="23562" name="TextBox 40"/>
          <p:cNvSpPr txBox="1">
            <a:spLocks noChangeArrowheads="1"/>
          </p:cNvSpPr>
          <p:nvPr/>
        </p:nvSpPr>
        <p:spPr bwMode="auto">
          <a:xfrm>
            <a:off x="1229292" y="823453"/>
            <a:ext cx="2910661" cy="3085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7" tIns="34279" rIns="68557" bIns="3427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endParaRPr lang="en-US" altLang="zh-CN" sz="1800" b="1" dirty="0">
              <a:solidFill>
                <a:srgbClr val="F8F8F8"/>
              </a:solidFill>
              <a:latin typeface="微软雅黑" panose="020B0503020204020204" pitchFamily="34" charset="-122"/>
              <a:ea typeface="微软雅黑" panose="020B0503020204020204" pitchFamily="34" charset="-122"/>
            </a:endParaRPr>
          </a:p>
          <a:p>
            <a:r>
              <a:rPr lang="zh-CN" altLang="en-US" sz="1800" b="1" dirty="0">
                <a:solidFill>
                  <a:srgbClr val="F8F8F8"/>
                </a:solidFill>
                <a:latin typeface="微软雅黑" panose="020B0503020204020204" pitchFamily="34" charset="-122"/>
                <a:ea typeface="微软雅黑" panose="020B0503020204020204" pitchFamily="34" charset="-122"/>
              </a:rPr>
              <a:t>预置会计</a:t>
            </a:r>
            <a:r>
              <a:rPr lang="zh-CN" altLang="zh-CN" sz="1800" b="1" dirty="0">
                <a:solidFill>
                  <a:srgbClr val="F8F8F8"/>
                </a:solidFill>
                <a:latin typeface="微软雅黑" panose="020B0503020204020204" pitchFamily="34" charset="-122"/>
                <a:ea typeface="微软雅黑" panose="020B0503020204020204" pitchFamily="34" charset="-122"/>
              </a:rPr>
              <a:t>报表</a:t>
            </a:r>
            <a:endParaRPr lang="en-US" altLang="zh-CN" sz="1800" b="1" dirty="0">
              <a:solidFill>
                <a:srgbClr val="F8F8F8"/>
              </a:solidFill>
              <a:latin typeface="微软雅黑" panose="020B0503020204020204" pitchFamily="34" charset="-122"/>
              <a:ea typeface="微软雅黑" panose="020B0503020204020204" pitchFamily="34" charset="-122"/>
            </a:endParaRPr>
          </a:p>
          <a:p>
            <a:endParaRPr lang="zh-CN" altLang="zh-CN" sz="1600" dirty="0">
              <a:solidFill>
                <a:srgbClr val="F8F8F8"/>
              </a:solidFill>
              <a:latin typeface="+mn-ea"/>
              <a:ea typeface="+mn-ea"/>
            </a:endParaRPr>
          </a:p>
          <a:p>
            <a:pPr marL="342877" indent="-342877">
              <a:buFont typeface="Wingdings" panose="05000000000000000000" pitchFamily="2" charset="2"/>
              <a:buChar char="u"/>
            </a:pPr>
            <a:r>
              <a:rPr lang="zh-CN" altLang="en-US" sz="1600" dirty="0">
                <a:solidFill>
                  <a:srgbClr val="F8F8F8"/>
                </a:solidFill>
                <a:latin typeface="微软雅黑" panose="020B0503020204020204" pitchFamily="34" charset="-122"/>
                <a:ea typeface="微软雅黑" panose="020B0503020204020204" pitchFamily="34" charset="-122"/>
              </a:rPr>
              <a:t>支持</a:t>
            </a:r>
            <a:r>
              <a:rPr lang="en-US" altLang="zh-CN" sz="1600" dirty="0">
                <a:solidFill>
                  <a:srgbClr val="F8F8F8"/>
                </a:solidFill>
                <a:latin typeface="微软雅黑" panose="020B0503020204020204" pitchFamily="34" charset="-122"/>
                <a:ea typeface="微软雅黑" panose="020B0503020204020204" pitchFamily="34" charset="-122"/>
              </a:rPr>
              <a:t>2019</a:t>
            </a:r>
            <a:r>
              <a:rPr lang="zh-CN" altLang="en-US" sz="1600" dirty="0">
                <a:solidFill>
                  <a:srgbClr val="F8F8F8"/>
                </a:solidFill>
                <a:latin typeface="微软雅黑" panose="020B0503020204020204" pitchFamily="34" charset="-122"/>
                <a:ea typeface="微软雅黑" panose="020B0503020204020204" pitchFamily="34" charset="-122"/>
              </a:rPr>
              <a:t>年开始实施的</a:t>
            </a:r>
            <a:r>
              <a:rPr lang="en-US" altLang="zh-CN" sz="1600" dirty="0">
                <a:solidFill>
                  <a:srgbClr val="F8F8F8"/>
                </a:solidFill>
                <a:latin typeface="微软雅黑" panose="020B0503020204020204" pitchFamily="34" charset="-122"/>
                <a:ea typeface="微软雅黑" panose="020B0503020204020204" pitchFamily="34" charset="-122"/>
              </a:rPr>
              <a:t>《</a:t>
            </a:r>
            <a:r>
              <a:rPr lang="zh-CN" altLang="en-US" sz="1600" dirty="0">
                <a:solidFill>
                  <a:srgbClr val="F8F8F8"/>
                </a:solidFill>
                <a:latin typeface="微软雅黑" panose="020B0503020204020204" pitchFamily="34" charset="-122"/>
                <a:ea typeface="微软雅黑" panose="020B0503020204020204" pitchFamily="34" charset="-122"/>
              </a:rPr>
              <a:t>政府会计制度</a:t>
            </a:r>
            <a:r>
              <a:rPr lang="en-US" altLang="zh-CN" sz="1600" dirty="0">
                <a:solidFill>
                  <a:srgbClr val="F8F8F8"/>
                </a:solidFill>
                <a:latin typeface="微软雅黑" panose="020B0503020204020204" pitchFamily="34" charset="-122"/>
                <a:ea typeface="微软雅黑" panose="020B0503020204020204" pitchFamily="34" charset="-122"/>
              </a:rPr>
              <a:t>—</a:t>
            </a:r>
            <a:r>
              <a:rPr lang="zh-CN" altLang="en-US" sz="1600" dirty="0">
                <a:solidFill>
                  <a:srgbClr val="F8F8F8"/>
                </a:solidFill>
                <a:latin typeface="微软雅黑" panose="020B0503020204020204" pitchFamily="34" charset="-122"/>
                <a:ea typeface="微软雅黑" panose="020B0503020204020204" pitchFamily="34" charset="-122"/>
              </a:rPr>
              <a:t>行政事业单位会计科目和报表</a:t>
            </a:r>
            <a:r>
              <a:rPr lang="en-US" altLang="zh-CN" sz="1600" dirty="0">
                <a:solidFill>
                  <a:srgbClr val="F8F8F8"/>
                </a:solidFill>
                <a:latin typeface="微软雅黑" panose="020B0503020204020204" pitchFamily="34" charset="-122"/>
                <a:ea typeface="微软雅黑" panose="020B0503020204020204" pitchFamily="34" charset="-122"/>
              </a:rPr>
              <a:t>》</a:t>
            </a:r>
            <a:r>
              <a:rPr lang="zh-CN" altLang="en-US" sz="1600" dirty="0">
                <a:solidFill>
                  <a:srgbClr val="F8F8F8"/>
                </a:solidFill>
                <a:latin typeface="微软雅黑" panose="020B0503020204020204" pitchFamily="34" charset="-122"/>
                <a:ea typeface="微软雅黑" panose="020B0503020204020204" pitchFamily="34" charset="-122"/>
              </a:rPr>
              <a:t>；</a:t>
            </a:r>
            <a:endParaRPr lang="en-US" altLang="zh-CN" sz="1600" dirty="0">
              <a:solidFill>
                <a:srgbClr val="F8F8F8"/>
              </a:solidFill>
              <a:latin typeface="+mn-ea"/>
              <a:ea typeface="+mn-ea"/>
            </a:endParaRPr>
          </a:p>
          <a:p>
            <a:pPr marL="342877" indent="-342877">
              <a:buFont typeface="Wingdings" panose="05000000000000000000" pitchFamily="2" charset="2"/>
              <a:buChar char="u"/>
            </a:pPr>
            <a:r>
              <a:rPr lang="zh-CN" altLang="zh-CN" sz="1600" dirty="0">
                <a:solidFill>
                  <a:srgbClr val="F8F8F8"/>
                </a:solidFill>
                <a:latin typeface="+mn-ea"/>
                <a:ea typeface="+mn-ea"/>
              </a:rPr>
              <a:t>现金流量表（会政财</a:t>
            </a:r>
            <a:r>
              <a:rPr lang="en-US" altLang="zh-CN" sz="1600" dirty="0">
                <a:solidFill>
                  <a:srgbClr val="F8F8F8"/>
                </a:solidFill>
                <a:latin typeface="+mn-ea"/>
                <a:ea typeface="+mn-ea"/>
              </a:rPr>
              <a:t>04</a:t>
            </a:r>
            <a:r>
              <a:rPr lang="zh-CN" altLang="zh-CN" sz="1600" dirty="0">
                <a:solidFill>
                  <a:srgbClr val="F8F8F8"/>
                </a:solidFill>
                <a:latin typeface="+mn-ea"/>
                <a:ea typeface="+mn-ea"/>
              </a:rPr>
              <a:t>表</a:t>
            </a:r>
            <a:r>
              <a:rPr lang="zh-CN" altLang="en-US" sz="1600" dirty="0">
                <a:solidFill>
                  <a:srgbClr val="F8F8F8"/>
                </a:solidFill>
                <a:latin typeface="+mn-ea"/>
                <a:ea typeface="+mn-ea"/>
              </a:rPr>
              <a:t>），建议通过</a:t>
            </a:r>
            <a:r>
              <a:rPr lang="en-US" altLang="zh-CN" sz="1600" dirty="0">
                <a:solidFill>
                  <a:srgbClr val="F8F8F8"/>
                </a:solidFill>
                <a:latin typeface="+mn-ea"/>
                <a:ea typeface="+mn-ea"/>
              </a:rPr>
              <a:t>T</a:t>
            </a:r>
            <a:r>
              <a:rPr lang="zh-CN" altLang="en-US" sz="1600" dirty="0">
                <a:solidFill>
                  <a:srgbClr val="F8F8F8"/>
                </a:solidFill>
                <a:latin typeface="+mn-ea"/>
                <a:ea typeface="+mn-ea"/>
              </a:rPr>
              <a:t>型账或凭证分录指定后自动生成；</a:t>
            </a:r>
            <a:endParaRPr lang="en-US" altLang="zh-CN" sz="1600" dirty="0">
              <a:solidFill>
                <a:srgbClr val="F8F8F8"/>
              </a:solidFill>
              <a:latin typeface="+mn-ea"/>
              <a:ea typeface="+mn-ea"/>
            </a:endParaRPr>
          </a:p>
          <a:p>
            <a:pPr marL="342877" indent="-342877">
              <a:buFont typeface="Wingdings" panose="05000000000000000000" pitchFamily="2" charset="2"/>
              <a:buChar char="u"/>
            </a:pPr>
            <a:r>
              <a:rPr lang="zh-CN" altLang="en-US" sz="1600" dirty="0">
                <a:solidFill>
                  <a:srgbClr val="F8F8F8"/>
                </a:solidFill>
                <a:latin typeface="+mn-ea"/>
                <a:ea typeface="+mn-ea"/>
              </a:rPr>
              <a:t>财政拨款预算收入支出表，</a:t>
            </a:r>
            <a:r>
              <a:rPr lang="zh-CN" altLang="zh-CN" sz="1600" dirty="0">
                <a:solidFill>
                  <a:srgbClr val="F8F8F8"/>
                </a:solidFill>
                <a:latin typeface="+mn-ea"/>
                <a:ea typeface="+mn-ea"/>
              </a:rPr>
              <a:t>需要软件结合人工分析形成</a:t>
            </a:r>
            <a:r>
              <a:rPr lang="zh-CN" altLang="en-US" sz="1600" dirty="0">
                <a:solidFill>
                  <a:srgbClr val="F8F8F8"/>
                </a:solidFill>
                <a:latin typeface="+mn-ea"/>
                <a:ea typeface="+mn-ea"/>
              </a:rPr>
              <a:t>。</a:t>
            </a:r>
            <a:endParaRPr lang="en-US" altLang="zh-CN" sz="1600" dirty="0">
              <a:solidFill>
                <a:srgbClr val="F8F8F8"/>
              </a:solidFill>
              <a:latin typeface="+mn-ea"/>
              <a:ea typeface="+mn-ea"/>
            </a:endParaRPr>
          </a:p>
        </p:txBody>
      </p:sp>
      <p:pic>
        <p:nvPicPr>
          <p:cNvPr id="501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9" y="729688"/>
            <a:ext cx="4484883" cy="357025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3140891"/>
      </p:ext>
    </p:extLst>
  </p:cSld>
  <p:clrMapOvr>
    <a:masterClrMapping/>
  </p:clrMapOvr>
  <p:transition spd="slow" advTm="10084">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additive="base">
                                        <p:cTn id="7" dur="500" fill="hold"/>
                                        <p:tgtEl>
                                          <p:spTgt spid="23555"/>
                                        </p:tgtEl>
                                        <p:attrNameLst>
                                          <p:attrName>ppt_x</p:attrName>
                                        </p:attrNameLst>
                                      </p:cBhvr>
                                      <p:tavLst>
                                        <p:tav tm="0">
                                          <p:val>
                                            <p:strVal val="0-#ppt_w/2"/>
                                          </p:val>
                                        </p:tav>
                                        <p:tav tm="100000">
                                          <p:val>
                                            <p:strVal val="#ppt_x"/>
                                          </p:val>
                                        </p:tav>
                                      </p:tavLst>
                                    </p:anim>
                                    <p:anim calcmode="lin" valueType="num">
                                      <p:cBhvr additive="base">
                                        <p:cTn id="8" dur="500" fill="hold"/>
                                        <p:tgtEl>
                                          <p:spTgt spid="2355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3554"/>
                                        </p:tgtEl>
                                        <p:attrNameLst>
                                          <p:attrName>style.visibility</p:attrName>
                                        </p:attrNameLst>
                                      </p:cBhvr>
                                      <p:to>
                                        <p:strVal val="visible"/>
                                      </p:to>
                                    </p:set>
                                    <p:anim calcmode="lin" valueType="num">
                                      <p:cBhvr>
                                        <p:cTn id="12" dur="400" fill="hold"/>
                                        <p:tgtEl>
                                          <p:spTgt spid="2355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23554"/>
                                        </p:tgtEl>
                                        <p:attrNameLst>
                                          <p:attrName>ppt_y</p:attrName>
                                        </p:attrNameLst>
                                      </p:cBhvr>
                                      <p:tavLst>
                                        <p:tav tm="0">
                                          <p:val>
                                            <p:strVal val="#ppt_y"/>
                                          </p:val>
                                        </p:tav>
                                        <p:tav tm="100000">
                                          <p:val>
                                            <p:strVal val="#ppt_y"/>
                                          </p:val>
                                        </p:tav>
                                      </p:tavLst>
                                    </p:anim>
                                    <p:anim calcmode="lin" valueType="num">
                                      <p:cBhvr>
                                        <p:cTn id="14" dur="400" fill="hold"/>
                                        <p:tgtEl>
                                          <p:spTgt spid="2355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2355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23554"/>
                                        </p:tgtEl>
                                      </p:cBhvr>
                                    </p:animEffect>
                                  </p:childTnLst>
                                </p:cTn>
                              </p:par>
                            </p:childTnLst>
                          </p:cTn>
                        </p:par>
                        <p:par>
                          <p:cTn id="17" fill="hold" nodeType="afterGroup">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23557"/>
                                        </p:tgtEl>
                                        <p:attrNameLst>
                                          <p:attrName>style.visibility</p:attrName>
                                        </p:attrNameLst>
                                      </p:cBhvr>
                                      <p:to>
                                        <p:strVal val="visible"/>
                                      </p:to>
                                    </p:set>
                                    <p:animEffect transition="in" filter="wipe(right)">
                                      <p:cBhvr>
                                        <p:cTn id="20" dur="500"/>
                                        <p:tgtEl>
                                          <p:spTgt spid="23557"/>
                                        </p:tgtEl>
                                      </p:cBhvr>
                                    </p:animEffect>
                                  </p:childTnLst>
                                </p:cTn>
                              </p:par>
                              <p:par>
                                <p:cTn id="21" presetID="2" presetClass="entr" presetSubtype="6" fill="hold" grpId="0" nodeType="withEffect">
                                  <p:stCondLst>
                                    <p:cond delay="0"/>
                                  </p:stCondLst>
                                  <p:childTnLst>
                                    <p:set>
                                      <p:cBhvr>
                                        <p:cTn id="22" dur="1" fill="hold">
                                          <p:stCondLst>
                                            <p:cond delay="0"/>
                                          </p:stCondLst>
                                        </p:cTn>
                                        <p:tgtEl>
                                          <p:spTgt spid="23559"/>
                                        </p:tgtEl>
                                        <p:attrNameLst>
                                          <p:attrName>style.visibility</p:attrName>
                                        </p:attrNameLst>
                                      </p:cBhvr>
                                      <p:to>
                                        <p:strVal val="visible"/>
                                      </p:to>
                                    </p:set>
                                    <p:anim calcmode="lin" valueType="num">
                                      <p:cBhvr additive="base">
                                        <p:cTn id="23" dur="500" fill="hold"/>
                                        <p:tgtEl>
                                          <p:spTgt spid="23559"/>
                                        </p:tgtEl>
                                        <p:attrNameLst>
                                          <p:attrName>ppt_x</p:attrName>
                                        </p:attrNameLst>
                                      </p:cBhvr>
                                      <p:tavLst>
                                        <p:tav tm="0">
                                          <p:val>
                                            <p:strVal val="1+#ppt_w/2"/>
                                          </p:val>
                                        </p:tav>
                                        <p:tav tm="100000">
                                          <p:val>
                                            <p:strVal val="#ppt_x"/>
                                          </p:val>
                                        </p:tav>
                                      </p:tavLst>
                                    </p:anim>
                                    <p:anim calcmode="lin" valueType="num">
                                      <p:cBhvr additive="base">
                                        <p:cTn id="24" dur="500" fill="hold"/>
                                        <p:tgtEl>
                                          <p:spTgt spid="23559"/>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23562"/>
                                        </p:tgtEl>
                                        <p:attrNameLst>
                                          <p:attrName>style.visibility</p:attrName>
                                        </p:attrNameLst>
                                      </p:cBhvr>
                                      <p:to>
                                        <p:strVal val="visible"/>
                                      </p:to>
                                    </p:set>
                                    <p:animEffect transition="in" filter="wipe(left)">
                                      <p:cBhvr>
                                        <p:cTn id="28" dur="500"/>
                                        <p:tgtEl>
                                          <p:spTgt spid="23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P spid="23555" grpId="0" animBg="1"/>
      <p:bldP spid="23557" grpId="0" animBg="1" autoUpdateAnimBg="0"/>
      <p:bldP spid="23559" grpId="0" animBg="1"/>
      <p:bldP spid="23562"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4" name="矩形 7"/>
          <p:cNvSpPr>
            <a:spLocks noChangeArrowheads="1"/>
          </p:cNvSpPr>
          <p:nvPr/>
        </p:nvSpPr>
        <p:spPr bwMode="auto">
          <a:xfrm>
            <a:off x="-1" y="2296912"/>
            <a:ext cx="9144000" cy="1138934"/>
          </a:xfrm>
          <a:prstGeom prst="rect">
            <a:avLst/>
          </a:prstGeom>
          <a:solidFill>
            <a:schemeClr val="tx1"/>
          </a:solidFill>
          <a:ln w="9525">
            <a:solidFill>
              <a:schemeClr val="tx1"/>
            </a:solidFill>
            <a:bevel/>
            <a:headEnd/>
            <a:tailEnd/>
          </a:ln>
        </p:spPr>
        <p:txBody>
          <a:bodyPr lIns="68562" tIns="34281" rIns="68562" bIns="34281"/>
          <a:lstStyle/>
          <a:p>
            <a:endParaRPr lang="zh-CN" altLang="en-US"/>
          </a:p>
        </p:txBody>
      </p:sp>
      <p:sp>
        <p:nvSpPr>
          <p:cNvPr id="45065" name="TextBox 8"/>
          <p:cNvSpPr txBox="1">
            <a:spLocks noChangeArrowheads="1"/>
          </p:cNvSpPr>
          <p:nvPr/>
        </p:nvSpPr>
        <p:spPr bwMode="auto">
          <a:xfrm>
            <a:off x="2946251" y="2542654"/>
            <a:ext cx="3251495" cy="561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3200" dirty="0" smtClean="0">
                <a:solidFill>
                  <a:srgbClr val="F8F8F8"/>
                </a:solidFill>
                <a:latin typeface="微软雅黑" pitchFamily="34" charset="-122"/>
                <a:ea typeface="微软雅黑" pitchFamily="34" charset="-122"/>
              </a:rPr>
              <a:t>2</a:t>
            </a:r>
            <a:r>
              <a:rPr lang="zh-CN" altLang="en-US" sz="3200" dirty="0" smtClean="0">
                <a:solidFill>
                  <a:srgbClr val="F8F8F8"/>
                </a:solidFill>
                <a:latin typeface="微软雅黑" pitchFamily="34" charset="-122"/>
                <a:ea typeface="微软雅黑" pitchFamily="34" charset="-122"/>
              </a:rPr>
              <a:t>、凭证平行记账</a:t>
            </a:r>
            <a:endParaRPr lang="en-US" altLang="zh-CN" sz="3200" dirty="0">
              <a:solidFill>
                <a:srgbClr val="F8F8F8"/>
              </a:solidFill>
              <a:latin typeface="微软雅黑" pitchFamily="34" charset="-122"/>
              <a:ea typeface="微软雅黑" pitchFamily="34" charset="-122"/>
            </a:endParaRPr>
          </a:p>
        </p:txBody>
      </p:sp>
      <p:grpSp>
        <p:nvGrpSpPr>
          <p:cNvPr id="45066" name="组合 9"/>
          <p:cNvGrpSpPr>
            <a:grpSpLocks/>
          </p:cNvGrpSpPr>
          <p:nvPr/>
        </p:nvGrpSpPr>
        <p:grpSpPr bwMode="auto">
          <a:xfrm>
            <a:off x="1156836" y="1708547"/>
            <a:ext cx="865247" cy="866775"/>
            <a:chOff x="0" y="0"/>
            <a:chExt cx="1154113" cy="1155699"/>
          </a:xfrm>
        </p:grpSpPr>
        <p:sp>
          <p:nvSpPr>
            <p:cNvPr id="44060" name="Oval 30"/>
            <p:cNvSpPr>
              <a:spLocks noChangeArrowheads="1"/>
            </p:cNvSpPr>
            <p:nvPr/>
          </p:nvSpPr>
          <p:spPr bwMode="auto">
            <a:xfrm>
              <a:off x="0" y="0"/>
              <a:ext cx="1154113" cy="115569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061" name="Freeform 34"/>
            <p:cNvSpPr>
              <a:spLocks noEditPoints="1"/>
            </p:cNvSpPr>
            <p:nvPr/>
          </p:nvSpPr>
          <p:spPr bwMode="auto">
            <a:xfrm>
              <a:off x="266700" y="128587"/>
              <a:ext cx="638175" cy="868362"/>
            </a:xfrm>
            <a:custGeom>
              <a:avLst/>
              <a:gdLst>
                <a:gd name="T0" fmla="*/ 115857116 w 709"/>
                <a:gd name="T1" fmla="*/ 289888031 h 965"/>
                <a:gd name="T2" fmla="*/ 176621457 w 709"/>
                <a:gd name="T3" fmla="*/ 432402883 h 965"/>
                <a:gd name="T4" fmla="*/ 226043565 w 709"/>
                <a:gd name="T5" fmla="*/ 546575838 h 965"/>
                <a:gd name="T6" fmla="*/ 337039210 w 709"/>
                <a:gd name="T7" fmla="*/ 549815323 h 965"/>
                <a:gd name="T8" fmla="*/ 361344766 w 709"/>
                <a:gd name="T9" fmla="*/ 504469730 h 965"/>
                <a:gd name="T10" fmla="*/ 422919203 w 709"/>
                <a:gd name="T11" fmla="*/ 389486003 h 965"/>
                <a:gd name="T12" fmla="*/ 287618002 w 709"/>
                <a:gd name="T13" fmla="*/ 119032183 h 965"/>
                <a:gd name="T14" fmla="*/ 238195893 w 709"/>
                <a:gd name="T15" fmla="*/ 585444261 h 965"/>
                <a:gd name="T16" fmla="*/ 181482928 w 709"/>
                <a:gd name="T17" fmla="*/ 520664456 h 965"/>
                <a:gd name="T18" fmla="*/ 122338778 w 709"/>
                <a:gd name="T19" fmla="*/ 409730086 h 965"/>
                <a:gd name="T20" fmla="*/ 287618002 w 709"/>
                <a:gd name="T21" fmla="*/ 82593374 h 965"/>
                <a:gd name="T22" fmla="*/ 452896326 w 709"/>
                <a:gd name="T23" fmla="*/ 409730086 h 965"/>
                <a:gd name="T24" fmla="*/ 392942080 w 709"/>
                <a:gd name="T25" fmla="*/ 520664456 h 965"/>
                <a:gd name="T26" fmla="*/ 337039210 w 709"/>
                <a:gd name="T27" fmla="*/ 585444261 h 965"/>
                <a:gd name="T28" fmla="*/ 205788485 w 709"/>
                <a:gd name="T29" fmla="*/ 700427088 h 965"/>
                <a:gd name="T30" fmla="*/ 345141062 w 709"/>
                <a:gd name="T31" fmla="*/ 726339370 h 965"/>
                <a:gd name="T32" fmla="*/ 345141062 w 709"/>
                <a:gd name="T33" fmla="*/ 673705835 h 965"/>
                <a:gd name="T34" fmla="*/ 221992189 w 709"/>
                <a:gd name="T35" fmla="*/ 716621815 h 965"/>
                <a:gd name="T36" fmla="*/ 355673200 w 709"/>
                <a:gd name="T37" fmla="*/ 716621815 h 965"/>
                <a:gd name="T38" fmla="*/ 371877804 w 709"/>
                <a:gd name="T39" fmla="*/ 700427088 h 965"/>
                <a:gd name="T40" fmla="*/ 205788485 w 709"/>
                <a:gd name="T41" fmla="*/ 617023843 h 965"/>
                <a:gd name="T42" fmla="*/ 371877804 w 709"/>
                <a:gd name="T43" fmla="*/ 700427088 h 965"/>
                <a:gd name="T44" fmla="*/ 370256714 w 709"/>
                <a:gd name="T45" fmla="*/ 326325940 h 965"/>
                <a:gd name="T46" fmla="*/ 314353844 w 709"/>
                <a:gd name="T47" fmla="*/ 382198961 h 965"/>
                <a:gd name="T48" fmla="*/ 260071164 w 709"/>
                <a:gd name="T49" fmla="*/ 382198961 h 965"/>
                <a:gd name="T50" fmla="*/ 204168294 w 709"/>
                <a:gd name="T51" fmla="*/ 326325940 h 965"/>
                <a:gd name="T52" fmla="*/ 204168294 w 709"/>
                <a:gd name="T53" fmla="*/ 272073562 h 965"/>
                <a:gd name="T54" fmla="*/ 260071164 w 709"/>
                <a:gd name="T55" fmla="*/ 215391570 h 965"/>
                <a:gd name="T56" fmla="*/ 314353844 w 709"/>
                <a:gd name="T57" fmla="*/ 215391570 h 965"/>
                <a:gd name="T58" fmla="*/ 370256714 w 709"/>
                <a:gd name="T59" fmla="*/ 272073562 h 965"/>
                <a:gd name="T60" fmla="*/ 551739642 w 709"/>
                <a:gd name="T61" fmla="*/ 263975749 h 965"/>
                <a:gd name="T62" fmla="*/ 522572614 w 709"/>
                <a:gd name="T63" fmla="*/ 289888031 h 965"/>
                <a:gd name="T64" fmla="*/ 551739642 w 709"/>
                <a:gd name="T65" fmla="*/ 306892629 h 965"/>
                <a:gd name="T66" fmla="*/ 551739642 w 709"/>
                <a:gd name="T67" fmla="*/ 263975749 h 965"/>
                <a:gd name="T68" fmla="*/ 488545015 w 709"/>
                <a:gd name="T69" fmla="*/ 114983727 h 965"/>
                <a:gd name="T70" fmla="*/ 458567892 w 709"/>
                <a:gd name="T71" fmla="*/ 85022988 h 965"/>
                <a:gd name="T72" fmla="*/ 466669744 w 709"/>
                <a:gd name="T73" fmla="*/ 137656524 h 965"/>
                <a:gd name="T74" fmla="*/ 307872182 w 709"/>
                <a:gd name="T75" fmla="*/ 55062250 h 965"/>
                <a:gd name="T76" fmla="*/ 286807006 w 709"/>
                <a:gd name="T77" fmla="*/ 0 h 965"/>
                <a:gd name="T78" fmla="*/ 264932636 w 709"/>
                <a:gd name="T79" fmla="*/ 55062250 h 965"/>
                <a:gd name="T80" fmla="*/ 105324978 w 709"/>
                <a:gd name="T81" fmla="*/ 140085238 h 965"/>
                <a:gd name="T82" fmla="*/ 115047021 w 709"/>
                <a:gd name="T83" fmla="*/ 88261573 h 965"/>
                <a:gd name="T84" fmla="*/ 84259802 w 709"/>
                <a:gd name="T85" fmla="*/ 119032183 h 965"/>
                <a:gd name="T86" fmla="*/ 51852394 w 709"/>
                <a:gd name="T87" fmla="*/ 289888031 h 965"/>
                <a:gd name="T88" fmla="*/ 22685366 w 709"/>
                <a:gd name="T89" fmla="*/ 263975749 h 965"/>
                <a:gd name="T90" fmla="*/ 22685366 w 709"/>
                <a:gd name="T91" fmla="*/ 306892629 h 965"/>
                <a:gd name="T92" fmla="*/ 51852394 w 709"/>
                <a:gd name="T93" fmla="*/ 289888031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45069" name="组合 12"/>
          <p:cNvGrpSpPr>
            <a:grpSpLocks/>
          </p:cNvGrpSpPr>
          <p:nvPr/>
        </p:nvGrpSpPr>
        <p:grpSpPr bwMode="auto">
          <a:xfrm>
            <a:off x="1175878" y="3005880"/>
            <a:ext cx="865247" cy="866775"/>
            <a:chOff x="0" y="0"/>
            <a:chExt cx="1154113" cy="1155699"/>
          </a:xfrm>
        </p:grpSpPr>
        <p:sp>
          <p:nvSpPr>
            <p:cNvPr id="44058" name="Oval 31"/>
            <p:cNvSpPr>
              <a:spLocks noChangeArrowheads="1"/>
            </p:cNvSpPr>
            <p:nvPr/>
          </p:nvSpPr>
          <p:spPr bwMode="auto">
            <a:xfrm>
              <a:off x="0" y="0"/>
              <a:ext cx="1154113" cy="1155699"/>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059" name="Freeform 35"/>
            <p:cNvSpPr>
              <a:spLocks noEditPoints="1"/>
            </p:cNvSpPr>
            <p:nvPr/>
          </p:nvSpPr>
          <p:spPr bwMode="auto">
            <a:xfrm>
              <a:off x="269875" y="169862"/>
              <a:ext cx="563563" cy="766762"/>
            </a:xfrm>
            <a:custGeom>
              <a:avLst/>
              <a:gdLst>
                <a:gd name="T0" fmla="*/ 66670855 w 625"/>
                <a:gd name="T1" fmla="*/ 111769061 h 852"/>
                <a:gd name="T2" fmla="*/ 56101119 w 625"/>
                <a:gd name="T3" fmla="*/ 690051602 h 852"/>
                <a:gd name="T4" fmla="*/ 508165208 w 625"/>
                <a:gd name="T5" fmla="*/ 169273511 h 852"/>
                <a:gd name="T6" fmla="*/ 469137794 w 625"/>
                <a:gd name="T7" fmla="*/ 181422009 h 852"/>
                <a:gd name="T8" fmla="*/ 57727787 w 625"/>
                <a:gd name="T9" fmla="*/ 650365369 h 852"/>
                <a:gd name="T10" fmla="*/ 219527175 w 625"/>
                <a:gd name="T11" fmla="*/ 73702747 h 852"/>
                <a:gd name="T12" fmla="*/ 288638033 w 625"/>
                <a:gd name="T13" fmla="*/ 73702747 h 852"/>
                <a:gd name="T14" fmla="*/ 252863054 w 625"/>
                <a:gd name="T15" fmla="*/ 110149141 h 852"/>
                <a:gd name="T16" fmla="*/ 177248228 w 625"/>
                <a:gd name="T17" fmla="*/ 75322667 h 852"/>
                <a:gd name="T18" fmla="*/ 93502766 w 625"/>
                <a:gd name="T19" fmla="*/ 174942330 h 852"/>
                <a:gd name="T20" fmla="*/ 414662442 w 625"/>
                <a:gd name="T21" fmla="*/ 174942330 h 852"/>
                <a:gd name="T22" fmla="*/ 330916980 w 625"/>
                <a:gd name="T23" fmla="*/ 75322667 h 852"/>
                <a:gd name="T24" fmla="*/ 177248228 w 625"/>
                <a:gd name="T25" fmla="*/ 75322667 h 852"/>
                <a:gd name="T26" fmla="*/ 179687329 w 625"/>
                <a:gd name="T27" fmla="*/ 524017930 h 852"/>
                <a:gd name="T28" fmla="*/ 122772876 w 625"/>
                <a:gd name="T29" fmla="*/ 540216227 h 852"/>
                <a:gd name="T30" fmla="*/ 110576471 w 625"/>
                <a:gd name="T31" fmla="*/ 552365625 h 852"/>
                <a:gd name="T32" fmla="*/ 179687329 w 625"/>
                <a:gd name="T33" fmla="*/ 557224484 h 852"/>
                <a:gd name="T34" fmla="*/ 107324938 w 625"/>
                <a:gd name="T35" fmla="*/ 592860918 h 852"/>
                <a:gd name="T36" fmla="*/ 196761935 w 625"/>
                <a:gd name="T37" fmla="*/ 549125786 h 852"/>
                <a:gd name="T38" fmla="*/ 196761935 w 625"/>
                <a:gd name="T39" fmla="*/ 520778091 h 852"/>
                <a:gd name="T40" fmla="*/ 89436997 w 625"/>
                <a:gd name="T41" fmla="*/ 526447810 h 852"/>
                <a:gd name="T42" fmla="*/ 173995793 w 625"/>
                <a:gd name="T43" fmla="*/ 615538894 h 852"/>
                <a:gd name="T44" fmla="*/ 173995793 w 625"/>
                <a:gd name="T45" fmla="*/ 271323053 h 852"/>
                <a:gd name="T46" fmla="*/ 122772876 w 625"/>
                <a:gd name="T47" fmla="*/ 286711391 h 852"/>
                <a:gd name="T48" fmla="*/ 140659915 w 625"/>
                <a:gd name="T49" fmla="*/ 332067343 h 852"/>
                <a:gd name="T50" fmla="*/ 107324938 w 625"/>
                <a:gd name="T51" fmla="*/ 344215841 h 852"/>
                <a:gd name="T52" fmla="*/ 173995793 w 625"/>
                <a:gd name="T53" fmla="*/ 253504837 h 852"/>
                <a:gd name="T54" fmla="*/ 89436997 w 625"/>
                <a:gd name="T55" fmla="*/ 342595921 h 852"/>
                <a:gd name="T56" fmla="*/ 195948601 w 625"/>
                <a:gd name="T57" fmla="*/ 290761190 h 852"/>
                <a:gd name="T58" fmla="*/ 195135267 w 625"/>
                <a:gd name="T59" fmla="*/ 267273254 h 852"/>
                <a:gd name="T60" fmla="*/ 179687329 w 625"/>
                <a:gd name="T61" fmla="*/ 407390010 h 852"/>
                <a:gd name="T62" fmla="*/ 110576471 w 625"/>
                <a:gd name="T63" fmla="*/ 424398267 h 852"/>
                <a:gd name="T64" fmla="*/ 179687329 w 625"/>
                <a:gd name="T65" fmla="*/ 470563279 h 852"/>
                <a:gd name="T66" fmla="*/ 196761935 w 625"/>
                <a:gd name="T67" fmla="*/ 394430652 h 852"/>
                <a:gd name="T68" fmla="*/ 89436997 w 625"/>
                <a:gd name="T69" fmla="*/ 398480452 h 852"/>
                <a:gd name="T70" fmla="*/ 179687329 w 625"/>
                <a:gd name="T71" fmla="*/ 487571536 h 852"/>
                <a:gd name="T72" fmla="*/ 234976015 w 625"/>
                <a:gd name="T73" fmla="*/ 376612435 h 852"/>
                <a:gd name="T74" fmla="*/ 265871891 w 625"/>
                <a:gd name="T75" fmla="*/ 585572180 h 852"/>
                <a:gd name="T76" fmla="*/ 408158474 w 625"/>
                <a:gd name="T77" fmla="*/ 541836147 h 852"/>
                <a:gd name="T78" fmla="*/ 260180356 w 625"/>
                <a:gd name="T79" fmla="*/ 579902461 h 852"/>
                <a:gd name="T80" fmla="*/ 408158474 w 625"/>
                <a:gd name="T81" fmla="*/ 410628950 h 852"/>
                <a:gd name="T82" fmla="*/ 260180356 w 625"/>
                <a:gd name="T83" fmla="*/ 332067343 h 852"/>
                <a:gd name="T84" fmla="*/ 260180356 w 625"/>
                <a:gd name="T85" fmla="*/ 285091471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45072" name="组合 15"/>
          <p:cNvGrpSpPr>
            <a:grpSpLocks/>
          </p:cNvGrpSpPr>
          <p:nvPr/>
        </p:nvGrpSpPr>
        <p:grpSpPr bwMode="auto">
          <a:xfrm>
            <a:off x="6805334" y="1697235"/>
            <a:ext cx="866437" cy="866775"/>
            <a:chOff x="0" y="0"/>
            <a:chExt cx="1155700" cy="1155699"/>
          </a:xfrm>
        </p:grpSpPr>
        <p:sp>
          <p:nvSpPr>
            <p:cNvPr id="44056" name="Oval 33"/>
            <p:cNvSpPr>
              <a:spLocks noChangeArrowheads="1"/>
            </p:cNvSpPr>
            <p:nvPr/>
          </p:nvSpPr>
          <p:spPr bwMode="auto">
            <a:xfrm>
              <a:off x="0" y="0"/>
              <a:ext cx="1155700" cy="1155699"/>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057" name="Freeform 36"/>
            <p:cNvSpPr>
              <a:spLocks noEditPoints="1"/>
            </p:cNvSpPr>
            <p:nvPr/>
          </p:nvSpPr>
          <p:spPr bwMode="auto">
            <a:xfrm>
              <a:off x="261937" y="217487"/>
              <a:ext cx="712788" cy="701675"/>
            </a:xfrm>
            <a:custGeom>
              <a:avLst/>
              <a:gdLst>
                <a:gd name="T0" fmla="*/ 169284450 w 792"/>
                <a:gd name="T1" fmla="*/ 276663517 h 779"/>
                <a:gd name="T2" fmla="*/ 224362623 w 792"/>
                <a:gd name="T3" fmla="*/ 180926764 h 779"/>
                <a:gd name="T4" fmla="*/ 315889282 w 792"/>
                <a:gd name="T5" fmla="*/ 262058949 h 779"/>
                <a:gd name="T6" fmla="*/ 238132391 w 792"/>
                <a:gd name="T7" fmla="*/ 164699966 h 779"/>
                <a:gd name="T8" fmla="*/ 315889282 w 792"/>
                <a:gd name="T9" fmla="*/ 262058949 h 779"/>
                <a:gd name="T10" fmla="*/ 315889282 w 792"/>
                <a:gd name="T11" fmla="*/ 262058949 h 779"/>
                <a:gd name="T12" fmla="*/ 378257332 w 792"/>
                <a:gd name="T13" fmla="*/ 157397682 h 779"/>
                <a:gd name="T14" fmla="*/ 398506991 w 792"/>
                <a:gd name="T15" fmla="*/ 146850940 h 779"/>
                <a:gd name="T16" fmla="*/ 400936950 w 792"/>
                <a:gd name="T17" fmla="*/ 164699966 h 779"/>
                <a:gd name="T18" fmla="*/ 395267046 w 792"/>
                <a:gd name="T19" fmla="*/ 193907301 h 779"/>
                <a:gd name="T20" fmla="*/ 376637359 w 792"/>
                <a:gd name="T21" fmla="*/ 186605918 h 779"/>
                <a:gd name="T22" fmla="*/ 353957741 w 792"/>
                <a:gd name="T23" fmla="*/ 167133761 h 779"/>
                <a:gd name="T24" fmla="*/ 369347482 w 792"/>
                <a:gd name="T25" fmla="*/ 155775453 h 779"/>
                <a:gd name="T26" fmla="*/ 398506991 w 792"/>
                <a:gd name="T27" fmla="*/ 146850940 h 779"/>
                <a:gd name="T28" fmla="*/ 303739486 w 792"/>
                <a:gd name="T29" fmla="*/ 278285746 h 779"/>
                <a:gd name="T30" fmla="*/ 293210564 w 792"/>
                <a:gd name="T31" fmla="*/ 396740016 h 779"/>
                <a:gd name="T32" fmla="*/ 334518968 w 792"/>
                <a:gd name="T33" fmla="*/ 288833390 h 779"/>
                <a:gd name="T34" fmla="*/ 252711246 w 792"/>
                <a:gd name="T35" fmla="*/ 241776128 h 779"/>
                <a:gd name="T36" fmla="*/ 221932664 w 792"/>
                <a:gd name="T37" fmla="*/ 252323771 h 779"/>
                <a:gd name="T38" fmla="*/ 263241068 w 792"/>
                <a:gd name="T39" fmla="*/ 396740016 h 779"/>
                <a:gd name="T40" fmla="*/ 252711246 w 792"/>
                <a:gd name="T41" fmla="*/ 241776128 h 779"/>
                <a:gd name="T42" fmla="*/ 375017386 w 792"/>
                <a:gd name="T43" fmla="*/ 216624817 h 779"/>
                <a:gd name="T44" fmla="*/ 364487564 w 792"/>
                <a:gd name="T45" fmla="*/ 396740016 h 779"/>
                <a:gd name="T46" fmla="*/ 405795968 w 792"/>
                <a:gd name="T47" fmla="*/ 227983125 h 779"/>
                <a:gd name="T48" fmla="*/ 181434246 w 792"/>
                <a:gd name="T49" fmla="*/ 316418495 h 779"/>
                <a:gd name="T50" fmla="*/ 150654764 w 792"/>
                <a:gd name="T51" fmla="*/ 326965237 h 779"/>
                <a:gd name="T52" fmla="*/ 191963168 w 792"/>
                <a:gd name="T53" fmla="*/ 396740016 h 779"/>
                <a:gd name="T54" fmla="*/ 181434246 w 792"/>
                <a:gd name="T55" fmla="*/ 316418495 h 779"/>
                <a:gd name="T56" fmla="*/ 110156345 w 792"/>
                <a:gd name="T57" fmla="*/ 396740016 h 779"/>
                <a:gd name="T58" fmla="*/ 99626523 w 792"/>
                <a:gd name="T59" fmla="*/ 153341659 h 779"/>
                <a:gd name="T60" fmla="*/ 120686168 w 792"/>
                <a:gd name="T61" fmla="*/ 153341659 h 779"/>
                <a:gd name="T62" fmla="*/ 430095559 w 792"/>
                <a:gd name="T63" fmla="*/ 375645629 h 779"/>
                <a:gd name="T64" fmla="*/ 430095559 w 792"/>
                <a:gd name="T65" fmla="*/ 396740016 h 779"/>
                <a:gd name="T66" fmla="*/ 99626523 w 792"/>
                <a:gd name="T67" fmla="*/ 386192372 h 779"/>
                <a:gd name="T68" fmla="*/ 430095559 w 792"/>
                <a:gd name="T69" fmla="*/ 375645629 h 779"/>
                <a:gd name="T70" fmla="*/ 550781727 w 792"/>
                <a:gd name="T71" fmla="*/ 632025424 h 779"/>
                <a:gd name="T72" fmla="*/ 392837086 w 792"/>
                <a:gd name="T73" fmla="*/ 510325796 h 779"/>
                <a:gd name="T74" fmla="*/ 0 w 792"/>
                <a:gd name="T75" fmla="*/ 269361233 h 779"/>
                <a:gd name="T76" fmla="*/ 539441918 w 792"/>
                <a:gd name="T77" fmla="*/ 269361233 h 779"/>
                <a:gd name="T78" fmla="*/ 609909832 w 792"/>
                <a:gd name="T79" fmla="*/ 490854539 h 779"/>
                <a:gd name="T80" fmla="*/ 270530946 w 792"/>
                <a:gd name="T81" fmla="*/ 505458207 h 779"/>
                <a:gd name="T82" fmla="*/ 505423391 w 792"/>
                <a:gd name="T83" fmla="*/ 269361233 h 779"/>
                <a:gd name="T84" fmla="*/ 34828514 w 792"/>
                <a:gd name="T85" fmla="*/ 269361233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45075" name="组合 18"/>
          <p:cNvGrpSpPr>
            <a:grpSpLocks/>
          </p:cNvGrpSpPr>
          <p:nvPr/>
        </p:nvGrpSpPr>
        <p:grpSpPr bwMode="auto">
          <a:xfrm>
            <a:off x="6856511" y="3004095"/>
            <a:ext cx="865247" cy="866775"/>
            <a:chOff x="0" y="0"/>
            <a:chExt cx="1154113" cy="1155699"/>
          </a:xfrm>
        </p:grpSpPr>
        <p:sp>
          <p:nvSpPr>
            <p:cNvPr id="44054" name="Oval 32"/>
            <p:cNvSpPr>
              <a:spLocks noChangeArrowheads="1"/>
            </p:cNvSpPr>
            <p:nvPr/>
          </p:nvSpPr>
          <p:spPr bwMode="auto">
            <a:xfrm>
              <a:off x="0" y="0"/>
              <a:ext cx="1154113" cy="115569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055" name="Freeform 37"/>
            <p:cNvSpPr>
              <a:spLocks noEditPoints="1"/>
            </p:cNvSpPr>
            <p:nvPr/>
          </p:nvSpPr>
          <p:spPr bwMode="auto">
            <a:xfrm>
              <a:off x="268287" y="254000"/>
              <a:ext cx="658813" cy="652462"/>
            </a:xfrm>
            <a:custGeom>
              <a:avLst/>
              <a:gdLst>
                <a:gd name="T0" fmla="*/ 535431365 w 732"/>
                <a:gd name="T1" fmla="*/ 506778230 h 724"/>
                <a:gd name="T2" fmla="*/ 473868351 w 732"/>
                <a:gd name="T3" fmla="*/ 506778230 h 724"/>
                <a:gd name="T4" fmla="*/ 388005756 w 732"/>
                <a:gd name="T5" fmla="*/ 341912618 h 724"/>
                <a:gd name="T6" fmla="*/ 379094680 w 732"/>
                <a:gd name="T7" fmla="*/ 374398737 h 724"/>
                <a:gd name="T8" fmla="*/ 332112853 w 732"/>
                <a:gd name="T9" fmla="*/ 410132747 h 724"/>
                <a:gd name="T10" fmla="*/ 486019490 w 732"/>
                <a:gd name="T11" fmla="*/ 580683069 h 724"/>
                <a:gd name="T12" fmla="*/ 584843240 w 732"/>
                <a:gd name="T13" fmla="*/ 514087787 h 724"/>
                <a:gd name="T14" fmla="*/ 511940002 w 732"/>
                <a:gd name="T15" fmla="*/ 438558101 h 724"/>
                <a:gd name="T16" fmla="*/ 404206076 w 732"/>
                <a:gd name="T17" fmla="*/ 350034148 h 724"/>
                <a:gd name="T18" fmla="*/ 213848720 w 732"/>
                <a:gd name="T19" fmla="*/ 208721152 h 724"/>
                <a:gd name="T20" fmla="*/ 246249359 w 732"/>
                <a:gd name="T21" fmla="*/ 199787649 h 724"/>
                <a:gd name="T22" fmla="*/ 255160435 w 732"/>
                <a:gd name="T23" fmla="*/ 168113503 h 724"/>
                <a:gd name="T24" fmla="*/ 263260595 w 732"/>
                <a:gd name="T25" fmla="*/ 138064203 h 724"/>
                <a:gd name="T26" fmla="*/ 114214954 w 732"/>
                <a:gd name="T27" fmla="*/ 12994267 h 724"/>
                <a:gd name="T28" fmla="*/ 93963654 w 732"/>
                <a:gd name="T29" fmla="*/ 166489558 h 724"/>
                <a:gd name="T30" fmla="*/ 810016 w 732"/>
                <a:gd name="T31" fmla="*/ 127506756 h 724"/>
                <a:gd name="T32" fmla="*/ 176587084 w 732"/>
                <a:gd name="T33" fmla="*/ 253388664 h 724"/>
                <a:gd name="T34" fmla="*/ 199267532 w 732"/>
                <a:gd name="T35" fmla="*/ 224152239 h 724"/>
                <a:gd name="T36" fmla="*/ 571072969 w 732"/>
                <a:gd name="T37" fmla="*/ 57662681 h 724"/>
                <a:gd name="T38" fmla="*/ 491689602 w 732"/>
                <a:gd name="T39" fmla="*/ 0 h 724"/>
                <a:gd name="T40" fmla="*/ 278650898 w 732"/>
                <a:gd name="T41" fmla="*/ 190854147 h 724"/>
                <a:gd name="T42" fmla="*/ 247869391 w 732"/>
                <a:gd name="T43" fmla="*/ 234709687 h 724"/>
                <a:gd name="T44" fmla="*/ 221948880 w 732"/>
                <a:gd name="T45" fmla="*/ 247703954 h 724"/>
                <a:gd name="T46" fmla="*/ 225188944 w 732"/>
                <a:gd name="T47" fmla="*/ 328918350 h 724"/>
                <a:gd name="T48" fmla="*/ 52651939 w 732"/>
                <a:gd name="T49" fmla="*/ 478352876 h 724"/>
                <a:gd name="T50" fmla="*/ 34021571 w 732"/>
                <a:gd name="T51" fmla="*/ 587992626 h 724"/>
                <a:gd name="T52" fmla="*/ 123125130 w 732"/>
                <a:gd name="T53" fmla="*/ 498656700 h 724"/>
                <a:gd name="T54" fmla="*/ 262450579 w 732"/>
                <a:gd name="T55" fmla="*/ 366277207 h 724"/>
                <a:gd name="T56" fmla="*/ 341023029 w 732"/>
                <a:gd name="T57" fmla="*/ 366277207 h 724"/>
                <a:gd name="T58" fmla="*/ 363704377 w 732"/>
                <a:gd name="T59" fmla="*/ 317548930 h 724"/>
                <a:gd name="T60" fmla="*/ 396915932 w 732"/>
                <a:gd name="T61" fmla="*/ 310239373 h 724"/>
                <a:gd name="T62" fmla="*/ 571072969 w 732"/>
                <a:gd name="T63" fmla="*/ 57662681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Tree>
    <p:extLst>
      <p:ext uri="{BB962C8B-B14F-4D97-AF65-F5344CB8AC3E}">
        <p14:creationId xmlns:p14="http://schemas.microsoft.com/office/powerpoint/2010/main" val="2691765107"/>
      </p:ext>
    </p:extLst>
  </p:cSld>
  <p:clrMapOvr>
    <a:masterClrMapping/>
  </p:clrMapOvr>
  <p:transition spd="slow" advTm="10084">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064"/>
                                        </p:tgtEl>
                                        <p:attrNameLst>
                                          <p:attrName>style.visibility</p:attrName>
                                        </p:attrNameLst>
                                      </p:cBhvr>
                                      <p:to>
                                        <p:strVal val="visible"/>
                                      </p:to>
                                    </p:set>
                                    <p:animEffect transition="in" filter="wipe(left)">
                                      <p:cBhvr>
                                        <p:cTn id="7" dur="500"/>
                                        <p:tgtEl>
                                          <p:spTgt spid="45064"/>
                                        </p:tgtEl>
                                      </p:cBhvr>
                                    </p:animEffect>
                                  </p:childTnLst>
                                </p:cTn>
                              </p:par>
                            </p:childTnLst>
                          </p:cTn>
                        </p:par>
                        <p:par>
                          <p:cTn id="8" fill="hold" nodeType="afterGroup">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45065"/>
                                        </p:tgtEl>
                                        <p:attrNameLst>
                                          <p:attrName>style.visibility</p:attrName>
                                        </p:attrNameLst>
                                      </p:cBhvr>
                                      <p:to>
                                        <p:strVal val="visible"/>
                                      </p:to>
                                    </p:set>
                                    <p:anim calcmode="lin" valueType="num">
                                      <p:cBhvr>
                                        <p:cTn id="11" dur="1000" fill="hold"/>
                                        <p:tgtEl>
                                          <p:spTgt spid="45065"/>
                                        </p:tgtEl>
                                        <p:attrNameLst>
                                          <p:attrName>ppt_w</p:attrName>
                                        </p:attrNameLst>
                                      </p:cBhvr>
                                      <p:tavLst>
                                        <p:tav tm="0">
                                          <p:val>
                                            <p:fltVal val="0"/>
                                          </p:val>
                                        </p:tav>
                                        <p:tav tm="100000">
                                          <p:val>
                                            <p:strVal val="#ppt_w"/>
                                          </p:val>
                                        </p:tav>
                                      </p:tavLst>
                                    </p:anim>
                                    <p:anim calcmode="lin" valueType="num">
                                      <p:cBhvr>
                                        <p:cTn id="12" dur="1000" fill="hold"/>
                                        <p:tgtEl>
                                          <p:spTgt spid="45065"/>
                                        </p:tgtEl>
                                        <p:attrNameLst>
                                          <p:attrName>ppt_h</p:attrName>
                                        </p:attrNameLst>
                                      </p:cBhvr>
                                      <p:tavLst>
                                        <p:tav tm="0">
                                          <p:val>
                                            <p:fltVal val="0"/>
                                          </p:val>
                                        </p:tav>
                                        <p:tav tm="100000">
                                          <p:val>
                                            <p:strVal val="#ppt_h"/>
                                          </p:val>
                                        </p:tav>
                                      </p:tavLst>
                                    </p:anim>
                                    <p:anim calcmode="lin" valueType="num">
                                      <p:cBhvr>
                                        <p:cTn id="13" dur="1000" fill="hold"/>
                                        <p:tgtEl>
                                          <p:spTgt spid="45065"/>
                                        </p:tgtEl>
                                        <p:attrNameLst>
                                          <p:attrName>style.rotation</p:attrName>
                                        </p:attrNameLst>
                                      </p:cBhvr>
                                      <p:tavLst>
                                        <p:tav tm="0">
                                          <p:val>
                                            <p:fltVal val="90"/>
                                          </p:val>
                                        </p:tav>
                                        <p:tav tm="100000">
                                          <p:val>
                                            <p:fltVal val="0"/>
                                          </p:val>
                                        </p:tav>
                                      </p:tavLst>
                                    </p:anim>
                                    <p:animEffect transition="in" filter="fade">
                                      <p:cBhvr>
                                        <p:cTn id="14" dur="1000"/>
                                        <p:tgtEl>
                                          <p:spTgt spid="45065"/>
                                        </p:tgtEl>
                                      </p:cBhvr>
                                    </p:animEffect>
                                  </p:childTnLst>
                                </p:cTn>
                              </p:par>
                            </p:childTnLst>
                          </p:cTn>
                        </p:par>
                        <p:par>
                          <p:cTn id="15" fill="hold" nodeType="afterGroup">
                            <p:stCondLst>
                              <p:cond delay="1500"/>
                            </p:stCondLst>
                            <p:childTnLst>
                              <p:par>
                                <p:cTn id="16" presetID="1" presetClass="entr" presetSubtype="0" fill="hold" nodeType="afterEffect">
                                  <p:stCondLst>
                                    <p:cond delay="0"/>
                                  </p:stCondLst>
                                  <p:childTnLst>
                                    <p:set>
                                      <p:cBhvr>
                                        <p:cTn id="17" dur="1" fill="hold">
                                          <p:stCondLst>
                                            <p:cond delay="0"/>
                                          </p:stCondLst>
                                        </p:cTn>
                                        <p:tgtEl>
                                          <p:spTgt spid="45075"/>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5066"/>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5069"/>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5072"/>
                                        </p:tgtEl>
                                        <p:attrNameLst>
                                          <p:attrName>style.visibility</p:attrName>
                                        </p:attrNameLst>
                                      </p:cBhvr>
                                      <p:to>
                                        <p:strVal val="visible"/>
                                      </p:to>
                                    </p:set>
                                  </p:childTnLst>
                                </p:cTn>
                              </p:par>
                              <p:par>
                                <p:cTn id="24" presetID="56" presetClass="path" presetSubtype="0" accel="50000" decel="50000" fill="hold" nodeType="withEffect">
                                  <p:stCondLst>
                                    <p:cond delay="0"/>
                                  </p:stCondLst>
                                  <p:childTnLst>
                                    <p:animMotion origin="layout" path="M 1.46481E-6 -2.96296E-6 L -0.313 -0.10856 " pathEditMode="relative" rAng="0" ptsTypes="AA">
                                      <p:cBhvr>
                                        <p:cTn id="25" dur="1000" spd="-99900" fill="hold"/>
                                        <p:tgtEl>
                                          <p:spTgt spid="45075"/>
                                        </p:tgtEl>
                                        <p:attrNameLst>
                                          <p:attrName>ppt_x,ppt_y</p:attrName>
                                        </p:attrNameLst>
                                      </p:cBhvr>
                                      <p:rCtr x="-15500" y="-5300"/>
                                    </p:animMotion>
                                  </p:childTnLst>
                                </p:cTn>
                              </p:par>
                              <p:par>
                                <p:cTn id="26" presetID="56" presetClass="path" presetSubtype="0" accel="50000" decel="50000" fill="hold" nodeType="withEffect">
                                  <p:stCondLst>
                                    <p:cond delay="0"/>
                                  </p:stCondLst>
                                  <p:childTnLst>
                                    <p:animMotion origin="layout" path="M 1.67816E-7 4.81481E-6 L 0.30831 0.12546 " pathEditMode="relative" rAng="0" ptsTypes="AA">
                                      <p:cBhvr>
                                        <p:cTn id="27" dur="1000" spd="-99900" fill="hold"/>
                                        <p:tgtEl>
                                          <p:spTgt spid="45066"/>
                                        </p:tgtEl>
                                        <p:attrNameLst>
                                          <p:attrName>ppt_x,ppt_y</p:attrName>
                                        </p:attrNameLst>
                                      </p:cBhvr>
                                      <p:rCtr x="15400" y="6300"/>
                                    </p:animMotion>
                                  </p:childTnLst>
                                </p:cTn>
                              </p:par>
                              <p:par>
                                <p:cTn id="28" presetID="56" presetClass="path" presetSubtype="0" accel="50000" decel="50000" fill="hold" nodeType="withEffect">
                                  <p:stCondLst>
                                    <p:cond delay="0"/>
                                  </p:stCondLst>
                                  <p:childTnLst>
                                    <p:animMotion origin="layout" path="M -1.26838E-6 -4.81481E-6 L 0.30623 -0.10416 " pathEditMode="relative" rAng="0" ptsTypes="AA">
                                      <p:cBhvr>
                                        <p:cTn id="29" dur="1000" spd="-99900" fill="hold"/>
                                        <p:tgtEl>
                                          <p:spTgt spid="45069"/>
                                        </p:tgtEl>
                                        <p:attrNameLst>
                                          <p:attrName>ppt_x,ppt_y</p:attrName>
                                        </p:attrNameLst>
                                      </p:cBhvr>
                                      <p:rCtr x="15300" y="-5100"/>
                                    </p:animMotion>
                                  </p:childTnLst>
                                </p:cTn>
                              </p:par>
                              <p:par>
                                <p:cTn id="30" presetID="56" presetClass="path" presetSubtype="0" accel="50000" decel="50000" fill="hold" nodeType="withEffect">
                                  <p:stCondLst>
                                    <p:cond delay="0"/>
                                  </p:stCondLst>
                                  <p:childTnLst>
                                    <p:animMotion origin="layout" path="M 4.06791E-6 -4.81481E-6 L -0.30923 0.12084 " pathEditMode="relative" rAng="0" ptsTypes="AA">
                                      <p:cBhvr>
                                        <p:cTn id="31" dur="1000" spd="-99900" fill="hold"/>
                                        <p:tgtEl>
                                          <p:spTgt spid="45072"/>
                                        </p:tgtEl>
                                        <p:attrNameLst>
                                          <p:attrName>ppt_x,ppt_y</p:attrName>
                                        </p:attrNameLst>
                                      </p:cBhvr>
                                      <p:rCtr x="-15400" y="6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4" grpId="0" animBg="1" autoUpdateAnimBg="0"/>
      <p:bldP spid="45065"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76"/>
          <p:cNvSpPr txBox="1">
            <a:spLocks noChangeArrowheads="1"/>
          </p:cNvSpPr>
          <p:nvPr/>
        </p:nvSpPr>
        <p:spPr bwMode="auto">
          <a:xfrm>
            <a:off x="358239" y="122636"/>
            <a:ext cx="2831498" cy="377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7" tIns="34279" rIns="68557" bIns="3427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dirty="0" smtClean="0">
                <a:solidFill>
                  <a:schemeClr val="accent6">
                    <a:lumMod val="75000"/>
                    <a:lumOff val="25000"/>
                  </a:schemeClr>
                </a:solidFill>
                <a:latin typeface="+mn-ea"/>
                <a:ea typeface="+mn-ea"/>
              </a:rPr>
              <a:t>2.1</a:t>
            </a:r>
            <a:r>
              <a:rPr lang="zh-CN" altLang="en-US" dirty="0" smtClean="0">
                <a:solidFill>
                  <a:schemeClr val="accent6">
                    <a:lumMod val="75000"/>
                    <a:lumOff val="25000"/>
                  </a:schemeClr>
                </a:solidFill>
                <a:latin typeface="+mn-ea"/>
                <a:ea typeface="+mn-ea"/>
              </a:rPr>
              <a:t>平行记账</a:t>
            </a:r>
            <a:r>
              <a:rPr lang="en-US" altLang="zh-CN" dirty="0" smtClean="0">
                <a:solidFill>
                  <a:schemeClr val="accent6">
                    <a:lumMod val="75000"/>
                    <a:lumOff val="25000"/>
                  </a:schemeClr>
                </a:solidFill>
                <a:latin typeface="+mn-ea"/>
                <a:ea typeface="+mn-ea"/>
              </a:rPr>
              <a:t>—</a:t>
            </a:r>
            <a:r>
              <a:rPr lang="zh-CN" altLang="en-US" dirty="0" smtClean="0">
                <a:solidFill>
                  <a:schemeClr val="accent6">
                    <a:lumMod val="75000"/>
                    <a:lumOff val="25000"/>
                  </a:schemeClr>
                </a:solidFill>
                <a:latin typeface="+mn-ea"/>
                <a:ea typeface="+mn-ea"/>
              </a:rPr>
              <a:t>业务流程</a:t>
            </a:r>
            <a:endParaRPr lang="zh-CN" altLang="en-US" dirty="0">
              <a:solidFill>
                <a:schemeClr val="accent6">
                  <a:lumMod val="75000"/>
                  <a:lumOff val="25000"/>
                </a:schemeClr>
              </a:solidFill>
              <a:latin typeface="+mn-ea"/>
              <a:ea typeface="+mn-ea"/>
            </a:endParaRPr>
          </a:p>
        </p:txBody>
      </p:sp>
      <p:sp>
        <p:nvSpPr>
          <p:cNvPr id="23555" name="Freeform 6"/>
          <p:cNvSpPr>
            <a:spLocks/>
          </p:cNvSpPr>
          <p:nvPr/>
        </p:nvSpPr>
        <p:spPr bwMode="auto">
          <a:xfrm>
            <a:off x="1" y="122636"/>
            <a:ext cx="358239" cy="432197"/>
          </a:xfrm>
          <a:custGeom>
            <a:avLst/>
            <a:gdLst>
              <a:gd name="T0" fmla="*/ 427392 w 682"/>
              <a:gd name="T1" fmla="*/ 328286 h 818"/>
              <a:gd name="T2" fmla="*/ 248027 w 682"/>
              <a:gd name="T3" fmla="*/ 432549 h 818"/>
              <a:gd name="T4" fmla="*/ 0 w 682"/>
              <a:gd name="T5" fmla="*/ 576262 h 818"/>
              <a:gd name="T6" fmla="*/ 0 w 682"/>
              <a:gd name="T7" fmla="*/ 288131 h 818"/>
              <a:gd name="T8" fmla="*/ 0 w 682"/>
              <a:gd name="T9" fmla="*/ 0 h 818"/>
              <a:gd name="T10" fmla="*/ 248027 w 682"/>
              <a:gd name="T11" fmla="*/ 144418 h 818"/>
              <a:gd name="T12" fmla="*/ 420385 w 682"/>
              <a:gd name="T13" fmla="*/ 244453 h 818"/>
              <a:gd name="T14" fmla="*/ 427392 w 682"/>
              <a:gd name="T15" fmla="*/ 328286 h 8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82" h="818">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endParaRPr lang="zh-CN" altLang="en-US"/>
          </a:p>
        </p:txBody>
      </p:sp>
      <p:sp>
        <p:nvSpPr>
          <p:cNvPr id="9" name="矩形 8"/>
          <p:cNvSpPr/>
          <p:nvPr/>
        </p:nvSpPr>
        <p:spPr>
          <a:xfrm>
            <a:off x="2984390" y="683948"/>
            <a:ext cx="1172718" cy="294894"/>
          </a:xfrm>
          <a:prstGeom prst="rect">
            <a:avLst/>
          </a:prstGeom>
          <a:solidFill>
            <a:srgbClr val="00B0F0"/>
          </a:solidFill>
          <a:ln>
            <a:solidFill>
              <a:srgbClr val="12A9D9"/>
            </a:solid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r>
              <a:rPr lang="zh-CN" altLang="en-US" sz="1600" dirty="0" smtClean="0">
                <a:solidFill>
                  <a:srgbClr val="F8F8F8"/>
                </a:solidFill>
                <a:latin typeface="微软雅黑" panose="020B0503020204020204" pitchFamily="34" charset="-122"/>
                <a:ea typeface="微软雅黑" panose="020B0503020204020204" pitchFamily="34" charset="-122"/>
              </a:rPr>
              <a:t>会计科目</a:t>
            </a:r>
            <a:endParaRPr lang="zh-CN" altLang="en-US" sz="1600" dirty="0">
              <a:solidFill>
                <a:srgbClr val="F8F8F8"/>
              </a:solidFill>
              <a:latin typeface="微软雅黑" panose="020B0503020204020204" pitchFamily="34" charset="-122"/>
              <a:ea typeface="微软雅黑" panose="020B0503020204020204" pitchFamily="34" charset="-122"/>
            </a:endParaRPr>
          </a:p>
        </p:txBody>
      </p:sp>
      <p:sp>
        <p:nvSpPr>
          <p:cNvPr id="10" name="矩形 9"/>
          <p:cNvSpPr/>
          <p:nvPr/>
        </p:nvSpPr>
        <p:spPr>
          <a:xfrm>
            <a:off x="2984390" y="1209728"/>
            <a:ext cx="1172718" cy="294894"/>
          </a:xfrm>
          <a:prstGeom prst="rect">
            <a:avLst/>
          </a:prstGeom>
          <a:solidFill>
            <a:srgbClr val="00B0F0"/>
          </a:solidFill>
          <a:ln>
            <a:solidFill>
              <a:srgbClr val="12A9D9"/>
            </a:solid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r>
              <a:rPr lang="zh-CN" altLang="en-US" sz="1600" dirty="0" smtClean="0">
                <a:solidFill>
                  <a:srgbClr val="F8F8F8"/>
                </a:solidFill>
                <a:latin typeface="微软雅黑" panose="020B0503020204020204" pitchFamily="34" charset="-122"/>
                <a:ea typeface="微软雅黑" panose="020B0503020204020204" pitchFamily="34" charset="-122"/>
              </a:rPr>
              <a:t>凭证类别</a:t>
            </a:r>
            <a:endParaRPr lang="zh-CN" altLang="en-US" sz="1600" dirty="0">
              <a:solidFill>
                <a:srgbClr val="F8F8F8"/>
              </a:solidFill>
              <a:latin typeface="微软雅黑" panose="020B0503020204020204" pitchFamily="34" charset="-122"/>
              <a:ea typeface="微软雅黑" panose="020B0503020204020204" pitchFamily="34" charset="-122"/>
            </a:endParaRPr>
          </a:p>
        </p:txBody>
      </p:sp>
      <p:sp>
        <p:nvSpPr>
          <p:cNvPr id="11" name="流程图: 文档 10"/>
          <p:cNvSpPr/>
          <p:nvPr/>
        </p:nvSpPr>
        <p:spPr>
          <a:xfrm>
            <a:off x="1744005" y="1716077"/>
            <a:ext cx="1031215" cy="582930"/>
          </a:xfrm>
          <a:prstGeom prst="flowChartDocument">
            <a:avLst/>
          </a:prstGeom>
          <a:solidFill>
            <a:srgbClr val="00B0F0"/>
          </a:solidFill>
          <a:ln>
            <a:solidFill>
              <a:srgbClr val="12A9D9"/>
            </a:solid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r>
              <a:rPr lang="zh-CN" altLang="en-US" sz="1600" dirty="0" smtClean="0">
                <a:solidFill>
                  <a:srgbClr val="F8F8F8"/>
                </a:solidFill>
                <a:latin typeface="微软雅黑" panose="020B0503020204020204" pitchFamily="34" charset="-122"/>
                <a:ea typeface="微软雅黑" panose="020B0503020204020204" pitchFamily="34" charset="-122"/>
              </a:rPr>
              <a:t>财务会</a:t>
            </a:r>
            <a:endParaRPr lang="en-US" altLang="zh-CN" sz="1600" dirty="0" smtClean="0">
              <a:solidFill>
                <a:srgbClr val="F8F8F8"/>
              </a:solidFill>
              <a:latin typeface="微软雅黑" panose="020B0503020204020204" pitchFamily="34" charset="-122"/>
              <a:ea typeface="微软雅黑" panose="020B0503020204020204" pitchFamily="34" charset="-122"/>
            </a:endParaRPr>
          </a:p>
          <a:p>
            <a:pPr algn="ctr"/>
            <a:r>
              <a:rPr lang="zh-CN" altLang="en-US" sz="1600" dirty="0" smtClean="0">
                <a:solidFill>
                  <a:srgbClr val="F8F8F8"/>
                </a:solidFill>
                <a:latin typeface="微软雅黑" panose="020B0503020204020204" pitchFamily="34" charset="-122"/>
                <a:ea typeface="微软雅黑" panose="020B0503020204020204" pitchFamily="34" charset="-122"/>
              </a:rPr>
              <a:t>计凭证</a:t>
            </a:r>
            <a:endParaRPr lang="zh-CN" altLang="en-US" sz="1600" dirty="0">
              <a:solidFill>
                <a:srgbClr val="F8F8F8"/>
              </a:solidFill>
              <a:latin typeface="微软雅黑" panose="020B0503020204020204" pitchFamily="34" charset="-122"/>
              <a:ea typeface="微软雅黑" panose="020B0503020204020204" pitchFamily="34" charset="-122"/>
            </a:endParaRPr>
          </a:p>
        </p:txBody>
      </p:sp>
      <p:sp>
        <p:nvSpPr>
          <p:cNvPr id="12" name="流程图: 文档 11"/>
          <p:cNvSpPr/>
          <p:nvPr/>
        </p:nvSpPr>
        <p:spPr>
          <a:xfrm>
            <a:off x="4574074" y="1733222"/>
            <a:ext cx="1031215" cy="582930"/>
          </a:xfrm>
          <a:prstGeom prst="flowChartDocument">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r>
              <a:rPr lang="zh-CN" altLang="en-US" sz="1600" dirty="0" smtClean="0">
                <a:solidFill>
                  <a:srgbClr val="F8F8F8"/>
                </a:solidFill>
                <a:latin typeface="微软雅黑" panose="020B0503020204020204" pitchFamily="34" charset="-122"/>
                <a:ea typeface="微软雅黑" panose="020B0503020204020204" pitchFamily="34" charset="-122"/>
              </a:rPr>
              <a:t>预算会</a:t>
            </a:r>
            <a:endParaRPr lang="en-US" altLang="zh-CN" sz="1600" dirty="0" smtClean="0">
              <a:solidFill>
                <a:srgbClr val="F8F8F8"/>
              </a:solidFill>
              <a:latin typeface="微软雅黑" panose="020B0503020204020204" pitchFamily="34" charset="-122"/>
              <a:ea typeface="微软雅黑" panose="020B0503020204020204" pitchFamily="34" charset="-122"/>
            </a:endParaRPr>
          </a:p>
          <a:p>
            <a:pPr algn="ctr"/>
            <a:r>
              <a:rPr lang="zh-CN" altLang="en-US" sz="1600" dirty="0" smtClean="0">
                <a:solidFill>
                  <a:srgbClr val="F8F8F8"/>
                </a:solidFill>
                <a:latin typeface="微软雅黑" panose="020B0503020204020204" pitchFamily="34" charset="-122"/>
                <a:ea typeface="微软雅黑" panose="020B0503020204020204" pitchFamily="34" charset="-122"/>
              </a:rPr>
              <a:t>计凭证</a:t>
            </a:r>
            <a:endParaRPr lang="zh-CN" altLang="en-US" sz="1600" dirty="0">
              <a:solidFill>
                <a:srgbClr val="F8F8F8"/>
              </a:solidFill>
              <a:latin typeface="微软雅黑" panose="020B0503020204020204" pitchFamily="34" charset="-122"/>
              <a:ea typeface="微软雅黑" panose="020B0503020204020204" pitchFamily="34" charset="-122"/>
            </a:endParaRPr>
          </a:p>
        </p:txBody>
      </p:sp>
      <p:sp>
        <p:nvSpPr>
          <p:cNvPr id="13" name="矩形 12"/>
          <p:cNvSpPr/>
          <p:nvPr/>
        </p:nvSpPr>
        <p:spPr>
          <a:xfrm>
            <a:off x="3098690" y="2664215"/>
            <a:ext cx="1172718" cy="294894"/>
          </a:xfrm>
          <a:prstGeom prst="rect">
            <a:avLst/>
          </a:prstGeom>
          <a:solidFill>
            <a:srgbClr val="00B0F0"/>
          </a:solidFill>
          <a:ln>
            <a:solidFill>
              <a:srgbClr val="12A9D9"/>
            </a:solid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r>
              <a:rPr lang="zh-CN" altLang="en-US" sz="1600" dirty="0" smtClean="0">
                <a:solidFill>
                  <a:srgbClr val="F8F8F8"/>
                </a:solidFill>
                <a:latin typeface="微软雅黑" panose="020B0503020204020204" pitchFamily="34" charset="-122"/>
                <a:ea typeface="微软雅黑" panose="020B0503020204020204" pitchFamily="34" charset="-122"/>
              </a:rPr>
              <a:t>凭证管理</a:t>
            </a:r>
            <a:endParaRPr lang="zh-CN" altLang="en-US" sz="1600" dirty="0">
              <a:solidFill>
                <a:srgbClr val="F8F8F8"/>
              </a:solidFill>
              <a:latin typeface="微软雅黑" panose="020B0503020204020204" pitchFamily="34" charset="-122"/>
              <a:ea typeface="微软雅黑" panose="020B0503020204020204" pitchFamily="34" charset="-122"/>
            </a:endParaRPr>
          </a:p>
        </p:txBody>
      </p:sp>
      <p:sp>
        <p:nvSpPr>
          <p:cNvPr id="14" name="矩形 13"/>
          <p:cNvSpPr/>
          <p:nvPr/>
        </p:nvSpPr>
        <p:spPr>
          <a:xfrm>
            <a:off x="3098690" y="4002955"/>
            <a:ext cx="1172718" cy="294894"/>
          </a:xfrm>
          <a:prstGeom prst="rect">
            <a:avLst/>
          </a:prstGeom>
          <a:solidFill>
            <a:srgbClr val="00B0F0"/>
          </a:solidFill>
          <a:ln>
            <a:solidFill>
              <a:srgbClr val="12A9D9"/>
            </a:solid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r>
              <a:rPr lang="zh-CN" altLang="en-US" sz="1600" dirty="0" smtClean="0">
                <a:solidFill>
                  <a:srgbClr val="F8F8F8"/>
                </a:solidFill>
                <a:latin typeface="微软雅黑" panose="020B0503020204020204" pitchFamily="34" charset="-122"/>
                <a:ea typeface="微软雅黑" panose="020B0503020204020204" pitchFamily="34" charset="-122"/>
              </a:rPr>
              <a:t>期末结账</a:t>
            </a:r>
            <a:endParaRPr lang="zh-CN" altLang="en-US" sz="1600" dirty="0">
              <a:solidFill>
                <a:srgbClr val="F8F8F8"/>
              </a:solidFill>
              <a:latin typeface="微软雅黑" panose="020B0503020204020204" pitchFamily="34" charset="-122"/>
              <a:ea typeface="微软雅黑" panose="020B0503020204020204" pitchFamily="34" charset="-122"/>
            </a:endParaRPr>
          </a:p>
        </p:txBody>
      </p:sp>
      <p:sp>
        <p:nvSpPr>
          <p:cNvPr id="15" name="矩形 14"/>
          <p:cNvSpPr/>
          <p:nvPr/>
        </p:nvSpPr>
        <p:spPr>
          <a:xfrm>
            <a:off x="3099833" y="3158030"/>
            <a:ext cx="1172718" cy="294894"/>
          </a:xfrm>
          <a:prstGeom prst="rect">
            <a:avLst/>
          </a:prstGeom>
          <a:solidFill>
            <a:srgbClr val="00B0F0"/>
          </a:solidFill>
          <a:ln>
            <a:solidFill>
              <a:srgbClr val="12A9D9"/>
            </a:solid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r>
              <a:rPr lang="zh-CN" altLang="en-US" sz="1600" dirty="0" smtClean="0">
                <a:solidFill>
                  <a:srgbClr val="F8F8F8"/>
                </a:solidFill>
                <a:latin typeface="微软雅黑" panose="020B0503020204020204" pitchFamily="34" charset="-122"/>
                <a:ea typeface="微软雅黑" panose="020B0503020204020204" pitchFamily="34" charset="-122"/>
              </a:rPr>
              <a:t>凭证过账</a:t>
            </a:r>
            <a:endParaRPr lang="zh-CN" altLang="en-US" sz="1600" dirty="0">
              <a:solidFill>
                <a:srgbClr val="F8F8F8"/>
              </a:solidFill>
              <a:latin typeface="微软雅黑" panose="020B0503020204020204" pitchFamily="34" charset="-122"/>
              <a:ea typeface="微软雅黑" panose="020B0503020204020204" pitchFamily="34" charset="-122"/>
            </a:endParaRPr>
          </a:p>
        </p:txBody>
      </p:sp>
      <p:sp>
        <p:nvSpPr>
          <p:cNvPr id="16" name="矩形 15"/>
          <p:cNvSpPr/>
          <p:nvPr/>
        </p:nvSpPr>
        <p:spPr>
          <a:xfrm>
            <a:off x="3099833" y="3596351"/>
            <a:ext cx="1172718" cy="294894"/>
          </a:xfrm>
          <a:prstGeom prst="rect">
            <a:avLst/>
          </a:prstGeom>
          <a:solidFill>
            <a:srgbClr val="00B0F0"/>
          </a:solidFill>
          <a:ln>
            <a:solidFill>
              <a:srgbClr val="12A9D9"/>
            </a:solid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r>
              <a:rPr lang="zh-CN" altLang="en-US" sz="1600" dirty="0" smtClean="0">
                <a:solidFill>
                  <a:srgbClr val="F8F8F8"/>
                </a:solidFill>
                <a:latin typeface="微软雅黑" panose="020B0503020204020204" pitchFamily="34" charset="-122"/>
                <a:ea typeface="微软雅黑" panose="020B0503020204020204" pitchFamily="34" charset="-122"/>
              </a:rPr>
              <a:t>往来核销</a:t>
            </a:r>
            <a:endParaRPr lang="zh-CN" altLang="en-US" sz="1600" dirty="0">
              <a:solidFill>
                <a:srgbClr val="F8F8F8"/>
              </a:solidFill>
              <a:latin typeface="微软雅黑" panose="020B0503020204020204" pitchFamily="34" charset="-122"/>
              <a:ea typeface="微软雅黑" panose="020B0503020204020204" pitchFamily="34" charset="-122"/>
            </a:endParaRPr>
          </a:p>
        </p:txBody>
      </p:sp>
      <p:sp>
        <p:nvSpPr>
          <p:cNvPr id="17" name="矩形 16"/>
          <p:cNvSpPr/>
          <p:nvPr/>
        </p:nvSpPr>
        <p:spPr>
          <a:xfrm>
            <a:off x="5514992" y="2991152"/>
            <a:ext cx="886968" cy="294894"/>
          </a:xfrm>
          <a:prstGeom prst="rect">
            <a:avLst/>
          </a:prstGeom>
          <a:solidFill>
            <a:srgbClr val="00B0F0"/>
          </a:solidFill>
          <a:ln>
            <a:solidFill>
              <a:srgbClr val="12A9D9"/>
            </a:solid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r>
              <a:rPr lang="zh-CN" altLang="en-US" sz="1400" dirty="0" smtClean="0">
                <a:solidFill>
                  <a:srgbClr val="F8F8F8"/>
                </a:solidFill>
                <a:latin typeface="微软雅黑" panose="020B0503020204020204" pitchFamily="34" charset="-122"/>
                <a:ea typeface="微软雅黑" panose="020B0503020204020204" pitchFamily="34" charset="-122"/>
              </a:rPr>
              <a:t>自动转账</a:t>
            </a:r>
            <a:endParaRPr lang="zh-CN" altLang="en-US" sz="1400" dirty="0">
              <a:solidFill>
                <a:srgbClr val="F8F8F8"/>
              </a:solidFill>
              <a:latin typeface="微软雅黑" panose="020B0503020204020204" pitchFamily="34" charset="-122"/>
              <a:ea typeface="微软雅黑" panose="020B0503020204020204" pitchFamily="34" charset="-122"/>
            </a:endParaRPr>
          </a:p>
        </p:txBody>
      </p:sp>
      <p:sp>
        <p:nvSpPr>
          <p:cNvPr id="18" name="矩形 17"/>
          <p:cNvSpPr/>
          <p:nvPr/>
        </p:nvSpPr>
        <p:spPr>
          <a:xfrm>
            <a:off x="6461396" y="3340949"/>
            <a:ext cx="886968" cy="294894"/>
          </a:xfrm>
          <a:prstGeom prst="rect">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r>
              <a:rPr lang="zh-CN" altLang="en-US" sz="1100" dirty="0">
                <a:solidFill>
                  <a:srgbClr val="F8F8F8"/>
                </a:solidFill>
                <a:latin typeface="微软雅黑" panose="020B0503020204020204" pitchFamily="34" charset="-122"/>
                <a:ea typeface="微软雅黑" panose="020B0503020204020204" pitchFamily="34" charset="-122"/>
              </a:rPr>
              <a:t>预算清</a:t>
            </a:r>
            <a:endParaRPr lang="en-US" altLang="zh-CN" sz="1100" dirty="0">
              <a:solidFill>
                <a:srgbClr val="F8F8F8"/>
              </a:solidFill>
              <a:latin typeface="微软雅黑" panose="020B0503020204020204" pitchFamily="34" charset="-122"/>
              <a:ea typeface="微软雅黑" panose="020B0503020204020204" pitchFamily="34" charset="-122"/>
            </a:endParaRPr>
          </a:p>
          <a:p>
            <a:pPr algn="ctr"/>
            <a:r>
              <a:rPr lang="zh-CN" altLang="en-US" sz="1100" dirty="0">
                <a:solidFill>
                  <a:srgbClr val="F8F8F8"/>
                </a:solidFill>
                <a:latin typeface="微软雅黑" panose="020B0503020204020204" pitchFamily="34" charset="-122"/>
                <a:ea typeface="微软雅黑" panose="020B0503020204020204" pitchFamily="34" charset="-122"/>
              </a:rPr>
              <a:t>理结算</a:t>
            </a:r>
          </a:p>
        </p:txBody>
      </p:sp>
      <p:sp>
        <p:nvSpPr>
          <p:cNvPr id="19" name="矩形 18"/>
          <p:cNvSpPr/>
          <p:nvPr/>
        </p:nvSpPr>
        <p:spPr>
          <a:xfrm>
            <a:off x="6462539" y="2991152"/>
            <a:ext cx="886968" cy="294894"/>
          </a:xfrm>
          <a:prstGeom prst="rect">
            <a:avLst/>
          </a:prstGeom>
          <a:solidFill>
            <a:srgbClr val="00B0F0"/>
          </a:solidFill>
          <a:ln>
            <a:solidFill>
              <a:srgbClr val="12A9D9"/>
            </a:solid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r>
              <a:rPr lang="zh-CN" altLang="en-US" sz="1400" dirty="0" smtClean="0">
                <a:solidFill>
                  <a:srgbClr val="F8F8F8"/>
                </a:solidFill>
                <a:latin typeface="微软雅黑" panose="020B0503020204020204" pitchFamily="34" charset="-122"/>
                <a:ea typeface="微软雅黑" panose="020B0503020204020204" pitchFamily="34" charset="-122"/>
              </a:rPr>
              <a:t>期末调汇</a:t>
            </a:r>
            <a:endParaRPr lang="zh-CN" altLang="en-US" sz="1400" dirty="0">
              <a:solidFill>
                <a:srgbClr val="F8F8F8"/>
              </a:solidFill>
              <a:latin typeface="微软雅黑" panose="020B0503020204020204" pitchFamily="34" charset="-122"/>
              <a:ea typeface="微软雅黑" panose="020B0503020204020204" pitchFamily="34" charset="-122"/>
            </a:endParaRPr>
          </a:p>
        </p:txBody>
      </p:sp>
      <p:sp>
        <p:nvSpPr>
          <p:cNvPr id="20" name="矩形 19"/>
          <p:cNvSpPr/>
          <p:nvPr/>
        </p:nvSpPr>
        <p:spPr>
          <a:xfrm>
            <a:off x="5514992" y="3340949"/>
            <a:ext cx="886968" cy="294894"/>
          </a:xfrm>
          <a:prstGeom prst="rect">
            <a:avLst/>
          </a:prstGeom>
          <a:solidFill>
            <a:srgbClr val="00B0F0"/>
          </a:solidFill>
          <a:ln>
            <a:solidFill>
              <a:srgbClr val="12A9D9"/>
            </a:solid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r>
              <a:rPr lang="zh-CN" altLang="en-US" sz="1100" dirty="0">
                <a:solidFill>
                  <a:srgbClr val="F8F8F8"/>
                </a:solidFill>
                <a:latin typeface="微软雅黑" panose="020B0503020204020204" pitchFamily="34" charset="-122"/>
                <a:ea typeface="微软雅黑" panose="020B0503020204020204" pitchFamily="34" charset="-122"/>
              </a:rPr>
              <a:t>财务清</a:t>
            </a:r>
            <a:endParaRPr lang="en-US" altLang="zh-CN" sz="1100" dirty="0">
              <a:solidFill>
                <a:srgbClr val="F8F8F8"/>
              </a:solidFill>
              <a:latin typeface="微软雅黑" panose="020B0503020204020204" pitchFamily="34" charset="-122"/>
              <a:ea typeface="微软雅黑" panose="020B0503020204020204" pitchFamily="34" charset="-122"/>
            </a:endParaRPr>
          </a:p>
          <a:p>
            <a:pPr algn="ctr"/>
            <a:r>
              <a:rPr lang="zh-CN" altLang="en-US" sz="1100" dirty="0">
                <a:solidFill>
                  <a:srgbClr val="F8F8F8"/>
                </a:solidFill>
                <a:latin typeface="微软雅黑" panose="020B0503020204020204" pitchFamily="34" charset="-122"/>
                <a:ea typeface="微软雅黑" panose="020B0503020204020204" pitchFamily="34" charset="-122"/>
              </a:rPr>
              <a:t>理结算</a:t>
            </a:r>
          </a:p>
        </p:txBody>
      </p:sp>
      <p:sp>
        <p:nvSpPr>
          <p:cNvPr id="21" name="流程图: 多文档 20"/>
          <p:cNvSpPr/>
          <p:nvPr/>
        </p:nvSpPr>
        <p:spPr>
          <a:xfrm>
            <a:off x="1852250" y="4583450"/>
            <a:ext cx="1167297" cy="521208"/>
          </a:xfrm>
          <a:prstGeom prst="flowChartMultidocument">
            <a:avLst/>
          </a:prstGeom>
          <a:solidFill>
            <a:srgbClr val="00B0F0"/>
          </a:solidFill>
          <a:ln>
            <a:solidFill>
              <a:srgbClr val="12A9D9"/>
            </a:solid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r>
              <a:rPr lang="zh-CN" altLang="en-US" sz="1600" dirty="0" smtClean="0">
                <a:solidFill>
                  <a:srgbClr val="F8F8F8"/>
                </a:solidFill>
                <a:latin typeface="微软雅黑" panose="020B0503020204020204" pitchFamily="34" charset="-122"/>
                <a:ea typeface="微软雅黑" panose="020B0503020204020204" pitchFamily="34" charset="-122"/>
              </a:rPr>
              <a:t>财务报表</a:t>
            </a:r>
            <a:endParaRPr lang="zh-CN" altLang="en-US" sz="1600" dirty="0">
              <a:solidFill>
                <a:srgbClr val="F8F8F8"/>
              </a:solidFill>
              <a:latin typeface="微软雅黑" panose="020B0503020204020204" pitchFamily="34" charset="-122"/>
              <a:ea typeface="微软雅黑" panose="020B0503020204020204" pitchFamily="34" charset="-122"/>
            </a:endParaRPr>
          </a:p>
        </p:txBody>
      </p:sp>
      <p:sp>
        <p:nvSpPr>
          <p:cNvPr id="22" name="流程图: 多文档 21"/>
          <p:cNvSpPr/>
          <p:nvPr/>
        </p:nvSpPr>
        <p:spPr>
          <a:xfrm>
            <a:off x="4732643" y="4655486"/>
            <a:ext cx="1225831" cy="449172"/>
          </a:xfrm>
          <a:prstGeom prst="flowChartMultidocument">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r>
              <a:rPr lang="zh-CN" altLang="en-US" sz="1600" dirty="0" smtClean="0">
                <a:solidFill>
                  <a:srgbClr val="F8F8F8"/>
                </a:solidFill>
                <a:latin typeface="微软雅黑" panose="020B0503020204020204" pitchFamily="34" charset="-122"/>
                <a:ea typeface="微软雅黑" panose="020B0503020204020204" pitchFamily="34" charset="-122"/>
              </a:rPr>
              <a:t>预算报表</a:t>
            </a:r>
            <a:endParaRPr lang="zh-CN" altLang="en-US" sz="1600" dirty="0">
              <a:solidFill>
                <a:srgbClr val="F8F8F8"/>
              </a:solidFill>
              <a:latin typeface="微软雅黑" panose="020B0503020204020204" pitchFamily="34" charset="-122"/>
              <a:ea typeface="微软雅黑" panose="020B0503020204020204" pitchFamily="34" charset="-122"/>
            </a:endParaRPr>
          </a:p>
        </p:txBody>
      </p:sp>
      <p:cxnSp>
        <p:nvCxnSpPr>
          <p:cNvPr id="23" name="肘形连接符 22"/>
          <p:cNvCxnSpPr>
            <a:stCxn id="10" idx="3"/>
            <a:endCxn id="12" idx="0"/>
          </p:cNvCxnSpPr>
          <p:nvPr/>
        </p:nvCxnSpPr>
        <p:spPr>
          <a:xfrm>
            <a:off x="4157108" y="1357175"/>
            <a:ext cx="932574" cy="376047"/>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肘形连接符 23"/>
          <p:cNvCxnSpPr>
            <a:stCxn id="10" idx="1"/>
            <a:endCxn id="11" idx="0"/>
          </p:cNvCxnSpPr>
          <p:nvPr/>
        </p:nvCxnSpPr>
        <p:spPr>
          <a:xfrm rot="10800000" flipV="1">
            <a:off x="2259612" y="1357175"/>
            <a:ext cx="724778" cy="358902"/>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直接箭头连接符 24"/>
          <p:cNvCxnSpPr/>
          <p:nvPr/>
        </p:nvCxnSpPr>
        <p:spPr>
          <a:xfrm>
            <a:off x="2775219" y="1942391"/>
            <a:ext cx="1798855" cy="1371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6" name="直接箭头连接符 25"/>
          <p:cNvCxnSpPr>
            <a:stCxn id="13" idx="2"/>
            <a:endCxn id="15" idx="0"/>
          </p:cNvCxnSpPr>
          <p:nvPr/>
        </p:nvCxnSpPr>
        <p:spPr>
          <a:xfrm>
            <a:off x="3685049" y="2959109"/>
            <a:ext cx="1143" cy="1989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直接箭头连接符 26"/>
          <p:cNvCxnSpPr>
            <a:stCxn id="15" idx="2"/>
            <a:endCxn id="16" idx="0"/>
          </p:cNvCxnSpPr>
          <p:nvPr/>
        </p:nvCxnSpPr>
        <p:spPr>
          <a:xfrm>
            <a:off x="3686192" y="3452924"/>
            <a:ext cx="0" cy="1434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肘形连接符 27"/>
          <p:cNvCxnSpPr/>
          <p:nvPr/>
        </p:nvCxnSpPr>
        <p:spPr>
          <a:xfrm rot="10800000" flipV="1">
            <a:off x="2374887" y="4506369"/>
            <a:ext cx="1331232" cy="188859"/>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4271408" y="1103259"/>
            <a:ext cx="1810475" cy="253916"/>
          </a:xfrm>
          <a:prstGeom prst="rect">
            <a:avLst/>
          </a:prstGeom>
          <a:noFill/>
        </p:spPr>
        <p:txBody>
          <a:bodyPr wrap="square" lIns="68580" tIns="34290" rIns="68580" bIns="34290" rtlCol="0">
            <a:spAutoFit/>
          </a:bodyPr>
          <a:lstStyle/>
          <a:p>
            <a:r>
              <a:rPr lang="zh-CN" altLang="en-US" sz="1200" dirty="0">
                <a:solidFill>
                  <a:schemeClr val="accent6"/>
                </a:solidFill>
                <a:latin typeface="微软雅黑" panose="020B0503020204020204" pitchFamily="34" charset="-122"/>
                <a:ea typeface="微软雅黑" panose="020B0503020204020204" pitchFamily="34" charset="-122"/>
              </a:rPr>
              <a:t>设置类别科目控制</a:t>
            </a:r>
          </a:p>
        </p:txBody>
      </p:sp>
      <p:sp>
        <p:nvSpPr>
          <p:cNvPr id="30" name="TextBox 29"/>
          <p:cNvSpPr txBox="1"/>
          <p:nvPr/>
        </p:nvSpPr>
        <p:spPr>
          <a:xfrm>
            <a:off x="3412856" y="1683258"/>
            <a:ext cx="974509" cy="253916"/>
          </a:xfrm>
          <a:prstGeom prst="rect">
            <a:avLst/>
          </a:prstGeom>
          <a:noFill/>
        </p:spPr>
        <p:txBody>
          <a:bodyPr wrap="square" lIns="68580" tIns="34290" rIns="68580" bIns="34290" rtlCol="0">
            <a:spAutoFit/>
          </a:bodyPr>
          <a:lstStyle/>
          <a:p>
            <a:r>
              <a:rPr lang="zh-CN" altLang="en-US" sz="1200" dirty="0">
                <a:solidFill>
                  <a:schemeClr val="accent6"/>
                </a:solidFill>
                <a:latin typeface="微软雅黑" panose="020B0503020204020204" pitchFamily="34" charset="-122"/>
                <a:ea typeface="微软雅黑" panose="020B0503020204020204" pitchFamily="34" charset="-122"/>
              </a:rPr>
              <a:t>平行记账</a:t>
            </a:r>
          </a:p>
        </p:txBody>
      </p:sp>
      <p:cxnSp>
        <p:nvCxnSpPr>
          <p:cNvPr id="31" name="肘形连接符 30"/>
          <p:cNvCxnSpPr>
            <a:stCxn id="11" idx="2"/>
            <a:endCxn id="13" idx="0"/>
          </p:cNvCxnSpPr>
          <p:nvPr/>
        </p:nvCxnSpPr>
        <p:spPr>
          <a:xfrm rot="16200000" flipH="1">
            <a:off x="2770458" y="1749624"/>
            <a:ext cx="403746" cy="1425436"/>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3426629" y="1994469"/>
            <a:ext cx="960736" cy="253916"/>
          </a:xfrm>
          <a:prstGeom prst="rect">
            <a:avLst/>
          </a:prstGeom>
          <a:noFill/>
        </p:spPr>
        <p:txBody>
          <a:bodyPr wrap="square" lIns="68580" tIns="34290" rIns="68580" bIns="34290" rtlCol="0">
            <a:spAutoFit/>
          </a:bodyPr>
          <a:lstStyle/>
          <a:p>
            <a:r>
              <a:rPr lang="zh-CN" altLang="en-US" sz="1200" dirty="0">
                <a:solidFill>
                  <a:schemeClr val="accent6"/>
                </a:solidFill>
                <a:latin typeface="微软雅黑" panose="020B0503020204020204" pitchFamily="34" charset="-122"/>
                <a:ea typeface="微软雅黑" panose="020B0503020204020204" pitchFamily="34" charset="-122"/>
              </a:rPr>
              <a:t>智能关联</a:t>
            </a:r>
          </a:p>
        </p:txBody>
      </p:sp>
      <p:cxnSp>
        <p:nvCxnSpPr>
          <p:cNvPr id="33" name="直接箭头连接符 32"/>
          <p:cNvCxnSpPr>
            <a:stCxn id="15" idx="3"/>
          </p:cNvCxnSpPr>
          <p:nvPr/>
        </p:nvCxnSpPr>
        <p:spPr>
          <a:xfrm>
            <a:off x="4272551" y="3305477"/>
            <a:ext cx="1167003" cy="654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肘形连接符 33"/>
          <p:cNvCxnSpPr>
            <a:endCxn id="13" idx="3"/>
          </p:cNvCxnSpPr>
          <p:nvPr/>
        </p:nvCxnSpPr>
        <p:spPr>
          <a:xfrm rot="16200000" flipV="1">
            <a:off x="5308109" y="1774961"/>
            <a:ext cx="82296" cy="2155698"/>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直接箭头连接符 34"/>
          <p:cNvCxnSpPr/>
          <p:nvPr/>
        </p:nvCxnSpPr>
        <p:spPr>
          <a:xfrm>
            <a:off x="3686192" y="3859528"/>
            <a:ext cx="0" cy="1434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7" name="矩形 36"/>
          <p:cNvSpPr/>
          <p:nvPr/>
        </p:nvSpPr>
        <p:spPr>
          <a:xfrm>
            <a:off x="5476373" y="2902044"/>
            <a:ext cx="1970045" cy="87780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cxnSp>
        <p:nvCxnSpPr>
          <p:cNvPr id="65" name="直接箭头连接符 64"/>
          <p:cNvCxnSpPr>
            <a:endCxn id="10" idx="0"/>
          </p:cNvCxnSpPr>
          <p:nvPr/>
        </p:nvCxnSpPr>
        <p:spPr>
          <a:xfrm>
            <a:off x="3570749" y="999964"/>
            <a:ext cx="0" cy="209764"/>
          </a:xfrm>
          <a:prstGeom prst="straightConnector1">
            <a:avLst/>
          </a:prstGeom>
          <a:ln>
            <a:solidFill>
              <a:schemeClr val="accent6">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5" name="肘形连接符 74"/>
          <p:cNvCxnSpPr/>
          <p:nvPr/>
        </p:nvCxnSpPr>
        <p:spPr>
          <a:xfrm rot="16200000" flipH="1">
            <a:off x="4203450" y="3798420"/>
            <a:ext cx="403746" cy="1425436"/>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3" name="直接连接符 72"/>
          <p:cNvCxnSpPr/>
          <p:nvPr/>
        </p:nvCxnSpPr>
        <p:spPr bwMode="auto">
          <a:xfrm>
            <a:off x="3692227" y="2462341"/>
            <a:ext cx="1407855" cy="0"/>
          </a:xfrm>
          <a:prstGeom prst="line">
            <a:avLst/>
          </a:prstGeom>
          <a:solidFill>
            <a:schemeClr val="accent1"/>
          </a:solidFill>
          <a:ln w="19050" cap="flat" cmpd="sng" algn="ctr">
            <a:solidFill>
              <a:schemeClr val="accent2">
                <a:lumMod val="75000"/>
                <a:lumOff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直接连接符 75"/>
          <p:cNvCxnSpPr>
            <a:stCxn id="12" idx="2"/>
          </p:cNvCxnSpPr>
          <p:nvPr/>
        </p:nvCxnSpPr>
        <p:spPr bwMode="auto">
          <a:xfrm>
            <a:off x="5089682" y="2277614"/>
            <a:ext cx="0" cy="184727"/>
          </a:xfrm>
          <a:prstGeom prst="line">
            <a:avLst/>
          </a:prstGeom>
          <a:solidFill>
            <a:schemeClr val="accent1"/>
          </a:solidFill>
          <a:ln w="19050" cap="flat" cmpd="sng" algn="ctr">
            <a:solidFill>
              <a:schemeClr val="accent2">
                <a:lumMod val="75000"/>
                <a:lumOff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32629299"/>
      </p:ext>
    </p:extLst>
  </p:cSld>
  <p:clrMapOvr>
    <a:masterClrMapping/>
  </p:clrMapOvr>
  <p:transition spd="slow" advTm="10084">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additive="base">
                                        <p:cTn id="7" dur="500" fill="hold"/>
                                        <p:tgtEl>
                                          <p:spTgt spid="23555"/>
                                        </p:tgtEl>
                                        <p:attrNameLst>
                                          <p:attrName>ppt_x</p:attrName>
                                        </p:attrNameLst>
                                      </p:cBhvr>
                                      <p:tavLst>
                                        <p:tav tm="0">
                                          <p:val>
                                            <p:strVal val="0-#ppt_w/2"/>
                                          </p:val>
                                        </p:tav>
                                        <p:tav tm="100000">
                                          <p:val>
                                            <p:strVal val="#ppt_x"/>
                                          </p:val>
                                        </p:tav>
                                      </p:tavLst>
                                    </p:anim>
                                    <p:anim calcmode="lin" valueType="num">
                                      <p:cBhvr additive="base">
                                        <p:cTn id="8" dur="500" fill="hold"/>
                                        <p:tgtEl>
                                          <p:spTgt spid="2355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3554"/>
                                        </p:tgtEl>
                                        <p:attrNameLst>
                                          <p:attrName>style.visibility</p:attrName>
                                        </p:attrNameLst>
                                      </p:cBhvr>
                                      <p:to>
                                        <p:strVal val="visible"/>
                                      </p:to>
                                    </p:set>
                                    <p:anim calcmode="lin" valueType="num">
                                      <p:cBhvr>
                                        <p:cTn id="12" dur="400" fill="hold"/>
                                        <p:tgtEl>
                                          <p:spTgt spid="2355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23554"/>
                                        </p:tgtEl>
                                        <p:attrNameLst>
                                          <p:attrName>ppt_y</p:attrName>
                                        </p:attrNameLst>
                                      </p:cBhvr>
                                      <p:tavLst>
                                        <p:tav tm="0">
                                          <p:val>
                                            <p:strVal val="#ppt_y"/>
                                          </p:val>
                                        </p:tav>
                                        <p:tav tm="100000">
                                          <p:val>
                                            <p:strVal val="#ppt_y"/>
                                          </p:val>
                                        </p:tav>
                                      </p:tavLst>
                                    </p:anim>
                                    <p:anim calcmode="lin" valueType="num">
                                      <p:cBhvr>
                                        <p:cTn id="14" dur="400" fill="hold"/>
                                        <p:tgtEl>
                                          <p:spTgt spid="2355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2355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P spid="2355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76"/>
          <p:cNvSpPr txBox="1">
            <a:spLocks noChangeArrowheads="1"/>
          </p:cNvSpPr>
          <p:nvPr/>
        </p:nvSpPr>
        <p:spPr bwMode="auto">
          <a:xfrm>
            <a:off x="358239" y="122636"/>
            <a:ext cx="4939559" cy="380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7" tIns="34279" rIns="68557" bIns="3427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dirty="0" smtClean="0">
                <a:solidFill>
                  <a:schemeClr val="accent6">
                    <a:lumMod val="75000"/>
                    <a:lumOff val="25000"/>
                  </a:schemeClr>
                </a:solidFill>
                <a:latin typeface="+mn-ea"/>
                <a:ea typeface="+mn-ea"/>
              </a:rPr>
              <a:t>2.2</a:t>
            </a:r>
            <a:r>
              <a:rPr lang="zh-CN" altLang="en-US" dirty="0" smtClean="0">
                <a:solidFill>
                  <a:schemeClr val="accent6">
                    <a:lumMod val="75000"/>
                    <a:lumOff val="25000"/>
                  </a:schemeClr>
                </a:solidFill>
                <a:latin typeface="+mn-ea"/>
                <a:ea typeface="+mn-ea"/>
              </a:rPr>
              <a:t>平行记账</a:t>
            </a:r>
            <a:r>
              <a:rPr lang="en-US" altLang="zh-CN" dirty="0" smtClean="0">
                <a:solidFill>
                  <a:schemeClr val="accent6">
                    <a:lumMod val="75000"/>
                    <a:lumOff val="25000"/>
                  </a:schemeClr>
                </a:solidFill>
                <a:latin typeface="+mn-ea"/>
                <a:ea typeface="+mn-ea"/>
              </a:rPr>
              <a:t>—</a:t>
            </a:r>
            <a:r>
              <a:rPr lang="zh-CN" altLang="en-US" dirty="0" smtClean="0">
                <a:solidFill>
                  <a:schemeClr val="accent6">
                    <a:lumMod val="75000"/>
                    <a:lumOff val="25000"/>
                  </a:schemeClr>
                </a:solidFill>
                <a:latin typeface="+mn-ea"/>
                <a:ea typeface="+mn-ea"/>
              </a:rPr>
              <a:t>科目</a:t>
            </a:r>
            <a:r>
              <a:rPr lang="zh-CN" altLang="en-US" dirty="0">
                <a:solidFill>
                  <a:schemeClr val="accent6">
                    <a:lumMod val="75000"/>
                    <a:lumOff val="25000"/>
                  </a:schemeClr>
                </a:solidFill>
                <a:latin typeface="+mn-ea"/>
                <a:ea typeface="+mn-ea"/>
              </a:rPr>
              <a:t>属性</a:t>
            </a:r>
            <a:r>
              <a:rPr lang="zh-CN" altLang="en-US" dirty="0" smtClean="0">
                <a:solidFill>
                  <a:schemeClr val="accent6">
                    <a:lumMod val="75000"/>
                    <a:lumOff val="25000"/>
                  </a:schemeClr>
                </a:solidFill>
                <a:latin typeface="+mn-ea"/>
                <a:ea typeface="+mn-ea"/>
              </a:rPr>
              <a:t>增加平行</a:t>
            </a:r>
            <a:r>
              <a:rPr lang="zh-CN" altLang="en-US" dirty="0">
                <a:solidFill>
                  <a:schemeClr val="accent6">
                    <a:lumMod val="75000"/>
                    <a:lumOff val="25000"/>
                  </a:schemeClr>
                </a:solidFill>
                <a:latin typeface="+mn-ea"/>
                <a:ea typeface="+mn-ea"/>
              </a:rPr>
              <a:t>分录标识</a:t>
            </a:r>
          </a:p>
        </p:txBody>
      </p:sp>
      <p:sp>
        <p:nvSpPr>
          <p:cNvPr id="23555" name="Freeform 6"/>
          <p:cNvSpPr>
            <a:spLocks/>
          </p:cNvSpPr>
          <p:nvPr/>
        </p:nvSpPr>
        <p:spPr bwMode="auto">
          <a:xfrm>
            <a:off x="1" y="122636"/>
            <a:ext cx="358239" cy="432197"/>
          </a:xfrm>
          <a:custGeom>
            <a:avLst/>
            <a:gdLst>
              <a:gd name="T0" fmla="*/ 427392 w 682"/>
              <a:gd name="T1" fmla="*/ 328286 h 818"/>
              <a:gd name="T2" fmla="*/ 248027 w 682"/>
              <a:gd name="T3" fmla="*/ 432549 h 818"/>
              <a:gd name="T4" fmla="*/ 0 w 682"/>
              <a:gd name="T5" fmla="*/ 576262 h 818"/>
              <a:gd name="T6" fmla="*/ 0 w 682"/>
              <a:gd name="T7" fmla="*/ 288131 h 818"/>
              <a:gd name="T8" fmla="*/ 0 w 682"/>
              <a:gd name="T9" fmla="*/ 0 h 818"/>
              <a:gd name="T10" fmla="*/ 248027 w 682"/>
              <a:gd name="T11" fmla="*/ 144418 h 818"/>
              <a:gd name="T12" fmla="*/ 420385 w 682"/>
              <a:gd name="T13" fmla="*/ 244453 h 818"/>
              <a:gd name="T14" fmla="*/ 427392 w 682"/>
              <a:gd name="T15" fmla="*/ 328286 h 8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82" h="818">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endParaRPr lang="zh-CN" altLang="en-US"/>
          </a:p>
        </p:txBody>
      </p:sp>
      <p:sp>
        <p:nvSpPr>
          <p:cNvPr id="23557" name="矩形 35"/>
          <p:cNvSpPr>
            <a:spLocks noChangeArrowheads="1"/>
          </p:cNvSpPr>
          <p:nvPr/>
        </p:nvSpPr>
        <p:spPr bwMode="auto">
          <a:xfrm>
            <a:off x="788492" y="729689"/>
            <a:ext cx="3351460" cy="3570253"/>
          </a:xfrm>
          <a:prstGeom prst="rect">
            <a:avLst/>
          </a:prstGeom>
          <a:solidFill>
            <a:schemeClr val="bg1">
              <a:lumMod val="75000"/>
              <a:alpha val="70195"/>
            </a:schemeClr>
          </a:solidFill>
          <a:ln>
            <a:noFill/>
          </a:ln>
        </p:spPr>
        <p:txBody>
          <a:bodyPr lIns="68557" tIns="34279" rIns="68557" bIns="34279"/>
          <a:lstStyle/>
          <a:p>
            <a:endParaRPr lang="zh-CN" altLang="en-US"/>
          </a:p>
        </p:txBody>
      </p:sp>
      <p:sp>
        <p:nvSpPr>
          <p:cNvPr id="23559" name="Freeform 8"/>
          <p:cNvSpPr>
            <a:spLocks noEditPoints="1"/>
          </p:cNvSpPr>
          <p:nvPr/>
        </p:nvSpPr>
        <p:spPr bwMode="auto">
          <a:xfrm>
            <a:off x="819958" y="1059583"/>
            <a:ext cx="435599" cy="434579"/>
          </a:xfrm>
          <a:custGeom>
            <a:avLst/>
            <a:gdLst>
              <a:gd name="T0" fmla="*/ 290513 w 794"/>
              <a:gd name="T1" fmla="*/ 0 h 794"/>
              <a:gd name="T2" fmla="*/ 581025 w 794"/>
              <a:gd name="T3" fmla="*/ 289719 h 794"/>
              <a:gd name="T4" fmla="*/ 290513 w 794"/>
              <a:gd name="T5" fmla="*/ 579438 h 794"/>
              <a:gd name="T6" fmla="*/ 0 w 794"/>
              <a:gd name="T7" fmla="*/ 289719 h 794"/>
              <a:gd name="T8" fmla="*/ 290513 w 794"/>
              <a:gd name="T9" fmla="*/ 0 h 794"/>
              <a:gd name="T10" fmla="*/ 513702 w 794"/>
              <a:gd name="T11" fmla="*/ 182443 h 794"/>
              <a:gd name="T12" fmla="*/ 458819 w 794"/>
              <a:gd name="T13" fmla="*/ 127710 h 794"/>
              <a:gd name="T14" fmla="*/ 242947 w 794"/>
              <a:gd name="T15" fmla="*/ 342262 h 794"/>
              <a:gd name="T16" fmla="*/ 122206 w 794"/>
              <a:gd name="T17" fmla="*/ 221850 h 794"/>
              <a:gd name="T18" fmla="*/ 67323 w 794"/>
              <a:gd name="T19" fmla="*/ 276583 h 794"/>
              <a:gd name="T20" fmla="*/ 188065 w 794"/>
              <a:gd name="T21" fmla="*/ 397725 h 794"/>
              <a:gd name="T22" fmla="*/ 242947 w 794"/>
              <a:gd name="T23" fmla="*/ 452458 h 794"/>
              <a:gd name="T24" fmla="*/ 298562 w 794"/>
              <a:gd name="T25" fmla="*/ 397725 h 794"/>
              <a:gd name="T26" fmla="*/ 298562 w 794"/>
              <a:gd name="T27" fmla="*/ 397725 h 794"/>
              <a:gd name="T28" fmla="*/ 513702 w 794"/>
              <a:gd name="T29" fmla="*/ 182443 h 7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94" h="794">
                <a:moveTo>
                  <a:pt x="397" y="0"/>
                </a:moveTo>
                <a:cubicBezTo>
                  <a:pt x="616" y="0"/>
                  <a:pt x="794" y="178"/>
                  <a:pt x="794" y="397"/>
                </a:cubicBezTo>
                <a:cubicBezTo>
                  <a:pt x="794" y="617"/>
                  <a:pt x="616" y="794"/>
                  <a:pt x="397" y="794"/>
                </a:cubicBezTo>
                <a:cubicBezTo>
                  <a:pt x="178" y="794"/>
                  <a:pt x="0" y="617"/>
                  <a:pt x="0" y="397"/>
                </a:cubicBezTo>
                <a:cubicBezTo>
                  <a:pt x="0" y="178"/>
                  <a:pt x="178" y="0"/>
                  <a:pt x="397" y="0"/>
                </a:cubicBezTo>
                <a:close/>
                <a:moveTo>
                  <a:pt x="702" y="250"/>
                </a:moveTo>
                <a:lnTo>
                  <a:pt x="627" y="175"/>
                </a:lnTo>
                <a:lnTo>
                  <a:pt x="332" y="469"/>
                </a:lnTo>
                <a:lnTo>
                  <a:pt x="167" y="304"/>
                </a:lnTo>
                <a:lnTo>
                  <a:pt x="92" y="379"/>
                </a:lnTo>
                <a:lnTo>
                  <a:pt x="257" y="545"/>
                </a:lnTo>
                <a:lnTo>
                  <a:pt x="332" y="620"/>
                </a:lnTo>
                <a:lnTo>
                  <a:pt x="408" y="545"/>
                </a:lnTo>
                <a:lnTo>
                  <a:pt x="702" y="25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endParaRPr lang="zh-CN" altLang="en-US"/>
          </a:p>
        </p:txBody>
      </p:sp>
      <p:sp>
        <p:nvSpPr>
          <p:cNvPr id="23562" name="TextBox 40"/>
          <p:cNvSpPr txBox="1">
            <a:spLocks noChangeArrowheads="1"/>
          </p:cNvSpPr>
          <p:nvPr/>
        </p:nvSpPr>
        <p:spPr bwMode="auto">
          <a:xfrm>
            <a:off x="1229292" y="823453"/>
            <a:ext cx="2910661" cy="357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7" tIns="34279" rIns="68557" bIns="3427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endParaRPr lang="en-US" altLang="zh-CN" sz="1800" b="1" dirty="0">
              <a:solidFill>
                <a:srgbClr val="F8F8F8"/>
              </a:solidFill>
              <a:latin typeface="微软雅黑" panose="020B0503020204020204" pitchFamily="34" charset="-122"/>
              <a:ea typeface="微软雅黑" panose="020B0503020204020204" pitchFamily="34" charset="-122"/>
            </a:endParaRPr>
          </a:p>
          <a:p>
            <a:r>
              <a:rPr lang="zh-CN" altLang="en-US" sz="1800" b="1" dirty="0">
                <a:solidFill>
                  <a:srgbClr val="F8F8F8"/>
                </a:solidFill>
                <a:latin typeface="微软雅黑" panose="020B0503020204020204" pitchFamily="34" charset="-122"/>
                <a:ea typeface="微软雅黑" panose="020B0503020204020204" pitchFamily="34" charset="-122"/>
              </a:rPr>
              <a:t>增加平行分录标识</a:t>
            </a:r>
            <a:endParaRPr lang="en-US" altLang="zh-CN" sz="1800" b="1" dirty="0">
              <a:solidFill>
                <a:srgbClr val="F8F8F8"/>
              </a:solidFill>
              <a:latin typeface="微软雅黑" panose="020B0503020204020204" pitchFamily="34" charset="-122"/>
              <a:ea typeface="微软雅黑" panose="020B0503020204020204" pitchFamily="34" charset="-122"/>
            </a:endParaRPr>
          </a:p>
          <a:p>
            <a:endParaRPr lang="zh-CN" altLang="zh-CN" sz="1600" dirty="0">
              <a:solidFill>
                <a:srgbClr val="F8F8F8"/>
              </a:solidFill>
              <a:latin typeface="+mn-ea"/>
              <a:ea typeface="+mn-ea"/>
            </a:endParaRPr>
          </a:p>
          <a:p>
            <a:pPr marL="342877" indent="-342877">
              <a:buFont typeface="Wingdings" panose="05000000000000000000" pitchFamily="2" charset="2"/>
              <a:buChar char="u"/>
            </a:pPr>
            <a:r>
              <a:rPr lang="zh-CN" altLang="en-US" sz="1600" dirty="0">
                <a:solidFill>
                  <a:srgbClr val="F8F8F8"/>
                </a:solidFill>
                <a:latin typeface="+mn-ea"/>
                <a:ea typeface="+mn-ea"/>
              </a:rPr>
              <a:t>即对于纳入预算管理的现金收支，在采用财务会计核算的同时进行预算会计核算，编制平行分录；</a:t>
            </a:r>
            <a:endParaRPr lang="en-US" altLang="zh-CN" sz="1600" dirty="0">
              <a:solidFill>
                <a:srgbClr val="F8F8F8"/>
              </a:solidFill>
              <a:latin typeface="+mn-ea"/>
              <a:ea typeface="+mn-ea"/>
            </a:endParaRPr>
          </a:p>
          <a:p>
            <a:pPr marL="342877" indent="-342877">
              <a:buFont typeface="Wingdings" panose="05000000000000000000" pitchFamily="2" charset="2"/>
              <a:buChar char="u"/>
            </a:pPr>
            <a:r>
              <a:rPr lang="zh-CN" altLang="en-US" sz="1600" dirty="0">
                <a:solidFill>
                  <a:srgbClr val="F8F8F8"/>
                </a:solidFill>
                <a:latin typeface="+mn-ea"/>
                <a:ea typeface="+mn-ea"/>
              </a:rPr>
              <a:t>代理货币资产不编制平行分录；</a:t>
            </a:r>
            <a:endParaRPr lang="en-US" altLang="zh-CN" sz="1600" dirty="0">
              <a:solidFill>
                <a:srgbClr val="F8F8F8"/>
              </a:solidFill>
              <a:latin typeface="+mn-ea"/>
              <a:ea typeface="+mn-ea"/>
            </a:endParaRPr>
          </a:p>
          <a:p>
            <a:pPr marL="342877" indent="-342877">
              <a:buFont typeface="Wingdings" panose="05000000000000000000" pitchFamily="2" charset="2"/>
              <a:buChar char="u"/>
            </a:pPr>
            <a:r>
              <a:rPr lang="zh-CN" altLang="en-US" sz="1600" dirty="0">
                <a:solidFill>
                  <a:srgbClr val="F8F8F8"/>
                </a:solidFill>
                <a:latin typeface="+mn-ea"/>
                <a:ea typeface="+mn-ea"/>
              </a:rPr>
              <a:t>清理、</a:t>
            </a:r>
            <a:r>
              <a:rPr lang="zh-CN" altLang="en-US" sz="1600" kern="0" dirty="0">
                <a:solidFill>
                  <a:srgbClr val="F8F8F8"/>
                </a:solidFill>
                <a:latin typeface="+mn-ea"/>
                <a:ea typeface="+mn-ea"/>
                <a:cs typeface="宋体"/>
              </a:rPr>
              <a:t>结转类不需要平行分录；</a:t>
            </a:r>
            <a:endParaRPr lang="en-US" altLang="zh-CN" sz="1600" kern="0" dirty="0">
              <a:solidFill>
                <a:srgbClr val="F8F8F8"/>
              </a:solidFill>
              <a:latin typeface="+mn-ea"/>
              <a:ea typeface="+mn-ea"/>
              <a:cs typeface="宋体"/>
            </a:endParaRPr>
          </a:p>
          <a:p>
            <a:pPr marL="342877" indent="-342877">
              <a:buFont typeface="Wingdings" panose="05000000000000000000" pitchFamily="2" charset="2"/>
              <a:buChar char="u"/>
            </a:pPr>
            <a:r>
              <a:rPr lang="zh-CN" altLang="en-US" sz="1600" kern="0" dirty="0">
                <a:solidFill>
                  <a:srgbClr val="F8F8F8"/>
                </a:solidFill>
                <a:latin typeface="+mn-ea"/>
                <a:ea typeface="+mn-ea"/>
                <a:cs typeface="宋体"/>
              </a:rPr>
              <a:t>非预算资金类不需要平行分录。</a:t>
            </a:r>
          </a:p>
          <a:p>
            <a:pPr marL="342877" indent="-342877">
              <a:buFont typeface="Wingdings" panose="05000000000000000000" pitchFamily="2" charset="2"/>
              <a:buChar char="u"/>
            </a:pPr>
            <a:endParaRPr lang="en-US" altLang="zh-CN" sz="1600" kern="0" dirty="0">
              <a:solidFill>
                <a:srgbClr val="000000"/>
              </a:solidFill>
              <a:latin typeface="Times New Roman"/>
              <a:ea typeface="微软雅黑"/>
              <a:cs typeface="宋体"/>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6076" y="729688"/>
            <a:ext cx="4482977" cy="35555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3620874"/>
      </p:ext>
    </p:extLst>
  </p:cSld>
  <p:clrMapOvr>
    <a:masterClrMapping/>
  </p:clrMapOvr>
  <p:transition spd="slow" advTm="10084">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additive="base">
                                        <p:cTn id="7" dur="500" fill="hold"/>
                                        <p:tgtEl>
                                          <p:spTgt spid="23555"/>
                                        </p:tgtEl>
                                        <p:attrNameLst>
                                          <p:attrName>ppt_x</p:attrName>
                                        </p:attrNameLst>
                                      </p:cBhvr>
                                      <p:tavLst>
                                        <p:tav tm="0">
                                          <p:val>
                                            <p:strVal val="0-#ppt_w/2"/>
                                          </p:val>
                                        </p:tav>
                                        <p:tav tm="100000">
                                          <p:val>
                                            <p:strVal val="#ppt_x"/>
                                          </p:val>
                                        </p:tav>
                                      </p:tavLst>
                                    </p:anim>
                                    <p:anim calcmode="lin" valueType="num">
                                      <p:cBhvr additive="base">
                                        <p:cTn id="8" dur="500" fill="hold"/>
                                        <p:tgtEl>
                                          <p:spTgt spid="2355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3554"/>
                                        </p:tgtEl>
                                        <p:attrNameLst>
                                          <p:attrName>style.visibility</p:attrName>
                                        </p:attrNameLst>
                                      </p:cBhvr>
                                      <p:to>
                                        <p:strVal val="visible"/>
                                      </p:to>
                                    </p:set>
                                    <p:anim calcmode="lin" valueType="num">
                                      <p:cBhvr>
                                        <p:cTn id="12" dur="400" fill="hold"/>
                                        <p:tgtEl>
                                          <p:spTgt spid="2355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23554"/>
                                        </p:tgtEl>
                                        <p:attrNameLst>
                                          <p:attrName>ppt_y</p:attrName>
                                        </p:attrNameLst>
                                      </p:cBhvr>
                                      <p:tavLst>
                                        <p:tav tm="0">
                                          <p:val>
                                            <p:strVal val="#ppt_y"/>
                                          </p:val>
                                        </p:tav>
                                        <p:tav tm="100000">
                                          <p:val>
                                            <p:strVal val="#ppt_y"/>
                                          </p:val>
                                        </p:tav>
                                      </p:tavLst>
                                    </p:anim>
                                    <p:anim calcmode="lin" valueType="num">
                                      <p:cBhvr>
                                        <p:cTn id="14" dur="400" fill="hold"/>
                                        <p:tgtEl>
                                          <p:spTgt spid="2355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2355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23554"/>
                                        </p:tgtEl>
                                      </p:cBhvr>
                                    </p:animEffect>
                                  </p:childTnLst>
                                </p:cTn>
                              </p:par>
                            </p:childTnLst>
                          </p:cTn>
                        </p:par>
                        <p:par>
                          <p:cTn id="17" fill="hold" nodeType="afterGroup">
                            <p:stCondLst>
                              <p:cond delay="1660"/>
                            </p:stCondLst>
                            <p:childTnLst>
                              <p:par>
                                <p:cTn id="18" presetID="22" presetClass="entr" presetSubtype="2" fill="hold" grpId="0" nodeType="afterEffect">
                                  <p:stCondLst>
                                    <p:cond delay="0"/>
                                  </p:stCondLst>
                                  <p:childTnLst>
                                    <p:set>
                                      <p:cBhvr>
                                        <p:cTn id="19" dur="1" fill="hold">
                                          <p:stCondLst>
                                            <p:cond delay="0"/>
                                          </p:stCondLst>
                                        </p:cTn>
                                        <p:tgtEl>
                                          <p:spTgt spid="23557"/>
                                        </p:tgtEl>
                                        <p:attrNameLst>
                                          <p:attrName>style.visibility</p:attrName>
                                        </p:attrNameLst>
                                      </p:cBhvr>
                                      <p:to>
                                        <p:strVal val="visible"/>
                                      </p:to>
                                    </p:set>
                                    <p:animEffect transition="in" filter="wipe(right)">
                                      <p:cBhvr>
                                        <p:cTn id="20" dur="500"/>
                                        <p:tgtEl>
                                          <p:spTgt spid="23557"/>
                                        </p:tgtEl>
                                      </p:cBhvr>
                                    </p:animEffect>
                                  </p:childTnLst>
                                </p:cTn>
                              </p:par>
                              <p:par>
                                <p:cTn id="21" presetID="2" presetClass="entr" presetSubtype="6" fill="hold" grpId="0" nodeType="withEffect">
                                  <p:stCondLst>
                                    <p:cond delay="0"/>
                                  </p:stCondLst>
                                  <p:childTnLst>
                                    <p:set>
                                      <p:cBhvr>
                                        <p:cTn id="22" dur="1" fill="hold">
                                          <p:stCondLst>
                                            <p:cond delay="0"/>
                                          </p:stCondLst>
                                        </p:cTn>
                                        <p:tgtEl>
                                          <p:spTgt spid="23559"/>
                                        </p:tgtEl>
                                        <p:attrNameLst>
                                          <p:attrName>style.visibility</p:attrName>
                                        </p:attrNameLst>
                                      </p:cBhvr>
                                      <p:to>
                                        <p:strVal val="visible"/>
                                      </p:to>
                                    </p:set>
                                    <p:anim calcmode="lin" valueType="num">
                                      <p:cBhvr additive="base">
                                        <p:cTn id="23" dur="500" fill="hold"/>
                                        <p:tgtEl>
                                          <p:spTgt spid="23559"/>
                                        </p:tgtEl>
                                        <p:attrNameLst>
                                          <p:attrName>ppt_x</p:attrName>
                                        </p:attrNameLst>
                                      </p:cBhvr>
                                      <p:tavLst>
                                        <p:tav tm="0">
                                          <p:val>
                                            <p:strVal val="1+#ppt_w/2"/>
                                          </p:val>
                                        </p:tav>
                                        <p:tav tm="100000">
                                          <p:val>
                                            <p:strVal val="#ppt_x"/>
                                          </p:val>
                                        </p:tav>
                                      </p:tavLst>
                                    </p:anim>
                                    <p:anim calcmode="lin" valueType="num">
                                      <p:cBhvr additive="base">
                                        <p:cTn id="24" dur="500" fill="hold"/>
                                        <p:tgtEl>
                                          <p:spTgt spid="23559"/>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2160"/>
                            </p:stCondLst>
                            <p:childTnLst>
                              <p:par>
                                <p:cTn id="26" presetID="22" presetClass="entr" presetSubtype="8" fill="hold" grpId="0" nodeType="afterEffect">
                                  <p:stCondLst>
                                    <p:cond delay="0"/>
                                  </p:stCondLst>
                                  <p:childTnLst>
                                    <p:set>
                                      <p:cBhvr>
                                        <p:cTn id="27" dur="1" fill="hold">
                                          <p:stCondLst>
                                            <p:cond delay="0"/>
                                          </p:stCondLst>
                                        </p:cTn>
                                        <p:tgtEl>
                                          <p:spTgt spid="23562"/>
                                        </p:tgtEl>
                                        <p:attrNameLst>
                                          <p:attrName>style.visibility</p:attrName>
                                        </p:attrNameLst>
                                      </p:cBhvr>
                                      <p:to>
                                        <p:strVal val="visible"/>
                                      </p:to>
                                    </p:set>
                                    <p:animEffect transition="in" filter="wipe(left)">
                                      <p:cBhvr>
                                        <p:cTn id="28" dur="500"/>
                                        <p:tgtEl>
                                          <p:spTgt spid="23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P spid="23555" grpId="0" animBg="1"/>
      <p:bldP spid="23557" grpId="0" animBg="1" autoUpdateAnimBg="0"/>
      <p:bldP spid="23559" grpId="0" animBg="1"/>
      <p:bldP spid="23562"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76"/>
          <p:cNvSpPr txBox="1">
            <a:spLocks noChangeArrowheads="1"/>
          </p:cNvSpPr>
          <p:nvPr/>
        </p:nvSpPr>
        <p:spPr bwMode="auto">
          <a:xfrm>
            <a:off x="358239" y="122636"/>
            <a:ext cx="3641633" cy="380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7" tIns="34279" rIns="68557" bIns="3427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dirty="0" smtClean="0">
                <a:solidFill>
                  <a:schemeClr val="accent6">
                    <a:lumMod val="75000"/>
                    <a:lumOff val="25000"/>
                  </a:schemeClr>
                </a:solidFill>
                <a:latin typeface="+mn-ea"/>
                <a:ea typeface="+mn-ea"/>
              </a:rPr>
              <a:t>2.3</a:t>
            </a:r>
            <a:r>
              <a:rPr lang="zh-CN" altLang="en-US" dirty="0" smtClean="0">
                <a:solidFill>
                  <a:schemeClr val="accent6">
                    <a:lumMod val="75000"/>
                    <a:lumOff val="25000"/>
                  </a:schemeClr>
                </a:solidFill>
                <a:latin typeface="+mn-ea"/>
                <a:ea typeface="+mn-ea"/>
              </a:rPr>
              <a:t>平行记账</a:t>
            </a:r>
            <a:r>
              <a:rPr lang="en-US" altLang="zh-CN" dirty="0" smtClean="0">
                <a:solidFill>
                  <a:schemeClr val="accent6">
                    <a:lumMod val="75000"/>
                    <a:lumOff val="25000"/>
                  </a:schemeClr>
                </a:solidFill>
                <a:latin typeface="+mn-ea"/>
                <a:ea typeface="+mn-ea"/>
              </a:rPr>
              <a:t>—</a:t>
            </a:r>
            <a:r>
              <a:rPr lang="zh-CN" altLang="en-US" dirty="0" smtClean="0">
                <a:solidFill>
                  <a:schemeClr val="accent6">
                    <a:lumMod val="75000"/>
                    <a:lumOff val="25000"/>
                  </a:schemeClr>
                </a:solidFill>
                <a:latin typeface="+mn-ea"/>
                <a:ea typeface="+mn-ea"/>
              </a:rPr>
              <a:t>增加</a:t>
            </a:r>
            <a:r>
              <a:rPr lang="zh-CN" altLang="en-US" dirty="0">
                <a:solidFill>
                  <a:schemeClr val="accent6">
                    <a:lumMod val="75000"/>
                    <a:lumOff val="25000"/>
                  </a:schemeClr>
                </a:solidFill>
                <a:latin typeface="+mn-ea"/>
                <a:ea typeface="+mn-ea"/>
              </a:rPr>
              <a:t>预设凭证字</a:t>
            </a:r>
          </a:p>
        </p:txBody>
      </p:sp>
      <p:sp>
        <p:nvSpPr>
          <p:cNvPr id="23555" name="Freeform 6"/>
          <p:cNvSpPr>
            <a:spLocks/>
          </p:cNvSpPr>
          <p:nvPr/>
        </p:nvSpPr>
        <p:spPr bwMode="auto">
          <a:xfrm>
            <a:off x="1" y="122636"/>
            <a:ext cx="358239" cy="432197"/>
          </a:xfrm>
          <a:custGeom>
            <a:avLst/>
            <a:gdLst>
              <a:gd name="T0" fmla="*/ 427392 w 682"/>
              <a:gd name="T1" fmla="*/ 328286 h 818"/>
              <a:gd name="T2" fmla="*/ 248027 w 682"/>
              <a:gd name="T3" fmla="*/ 432549 h 818"/>
              <a:gd name="T4" fmla="*/ 0 w 682"/>
              <a:gd name="T5" fmla="*/ 576262 h 818"/>
              <a:gd name="T6" fmla="*/ 0 w 682"/>
              <a:gd name="T7" fmla="*/ 288131 h 818"/>
              <a:gd name="T8" fmla="*/ 0 w 682"/>
              <a:gd name="T9" fmla="*/ 0 h 818"/>
              <a:gd name="T10" fmla="*/ 248027 w 682"/>
              <a:gd name="T11" fmla="*/ 144418 h 818"/>
              <a:gd name="T12" fmla="*/ 420385 w 682"/>
              <a:gd name="T13" fmla="*/ 244453 h 818"/>
              <a:gd name="T14" fmla="*/ 427392 w 682"/>
              <a:gd name="T15" fmla="*/ 328286 h 8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82" h="818">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endParaRPr lang="zh-CN" altLang="en-US"/>
          </a:p>
        </p:txBody>
      </p:sp>
      <p:sp>
        <p:nvSpPr>
          <p:cNvPr id="23557" name="矩形 35"/>
          <p:cNvSpPr>
            <a:spLocks noChangeArrowheads="1"/>
          </p:cNvSpPr>
          <p:nvPr/>
        </p:nvSpPr>
        <p:spPr bwMode="auto">
          <a:xfrm>
            <a:off x="788492" y="729690"/>
            <a:ext cx="7455916" cy="1554029"/>
          </a:xfrm>
          <a:prstGeom prst="rect">
            <a:avLst/>
          </a:prstGeom>
          <a:solidFill>
            <a:schemeClr val="bg1">
              <a:lumMod val="75000"/>
              <a:alpha val="70195"/>
            </a:schemeClr>
          </a:solidFill>
          <a:ln>
            <a:noFill/>
          </a:ln>
        </p:spPr>
        <p:txBody>
          <a:bodyPr lIns="68557" tIns="34279" rIns="68557" bIns="34279"/>
          <a:lstStyle/>
          <a:p>
            <a:endParaRPr lang="zh-CN" altLang="en-US"/>
          </a:p>
        </p:txBody>
      </p:sp>
      <p:sp>
        <p:nvSpPr>
          <p:cNvPr id="23559" name="Freeform 8"/>
          <p:cNvSpPr>
            <a:spLocks noEditPoints="1"/>
          </p:cNvSpPr>
          <p:nvPr/>
        </p:nvSpPr>
        <p:spPr bwMode="auto">
          <a:xfrm>
            <a:off x="793692" y="952004"/>
            <a:ext cx="435599" cy="434579"/>
          </a:xfrm>
          <a:custGeom>
            <a:avLst/>
            <a:gdLst>
              <a:gd name="T0" fmla="*/ 290513 w 794"/>
              <a:gd name="T1" fmla="*/ 0 h 794"/>
              <a:gd name="T2" fmla="*/ 581025 w 794"/>
              <a:gd name="T3" fmla="*/ 289719 h 794"/>
              <a:gd name="T4" fmla="*/ 290513 w 794"/>
              <a:gd name="T5" fmla="*/ 579438 h 794"/>
              <a:gd name="T6" fmla="*/ 0 w 794"/>
              <a:gd name="T7" fmla="*/ 289719 h 794"/>
              <a:gd name="T8" fmla="*/ 290513 w 794"/>
              <a:gd name="T9" fmla="*/ 0 h 794"/>
              <a:gd name="T10" fmla="*/ 513702 w 794"/>
              <a:gd name="T11" fmla="*/ 182443 h 794"/>
              <a:gd name="T12" fmla="*/ 458819 w 794"/>
              <a:gd name="T13" fmla="*/ 127710 h 794"/>
              <a:gd name="T14" fmla="*/ 242947 w 794"/>
              <a:gd name="T15" fmla="*/ 342262 h 794"/>
              <a:gd name="T16" fmla="*/ 122206 w 794"/>
              <a:gd name="T17" fmla="*/ 221850 h 794"/>
              <a:gd name="T18" fmla="*/ 67323 w 794"/>
              <a:gd name="T19" fmla="*/ 276583 h 794"/>
              <a:gd name="T20" fmla="*/ 188065 w 794"/>
              <a:gd name="T21" fmla="*/ 397725 h 794"/>
              <a:gd name="T22" fmla="*/ 242947 w 794"/>
              <a:gd name="T23" fmla="*/ 452458 h 794"/>
              <a:gd name="T24" fmla="*/ 298562 w 794"/>
              <a:gd name="T25" fmla="*/ 397725 h 794"/>
              <a:gd name="T26" fmla="*/ 298562 w 794"/>
              <a:gd name="T27" fmla="*/ 397725 h 794"/>
              <a:gd name="T28" fmla="*/ 513702 w 794"/>
              <a:gd name="T29" fmla="*/ 182443 h 7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94" h="794">
                <a:moveTo>
                  <a:pt x="397" y="0"/>
                </a:moveTo>
                <a:cubicBezTo>
                  <a:pt x="616" y="0"/>
                  <a:pt x="794" y="178"/>
                  <a:pt x="794" y="397"/>
                </a:cubicBezTo>
                <a:cubicBezTo>
                  <a:pt x="794" y="617"/>
                  <a:pt x="616" y="794"/>
                  <a:pt x="397" y="794"/>
                </a:cubicBezTo>
                <a:cubicBezTo>
                  <a:pt x="178" y="794"/>
                  <a:pt x="0" y="617"/>
                  <a:pt x="0" y="397"/>
                </a:cubicBezTo>
                <a:cubicBezTo>
                  <a:pt x="0" y="178"/>
                  <a:pt x="178" y="0"/>
                  <a:pt x="397" y="0"/>
                </a:cubicBezTo>
                <a:close/>
                <a:moveTo>
                  <a:pt x="702" y="250"/>
                </a:moveTo>
                <a:lnTo>
                  <a:pt x="627" y="175"/>
                </a:lnTo>
                <a:lnTo>
                  <a:pt x="332" y="469"/>
                </a:lnTo>
                <a:lnTo>
                  <a:pt x="167" y="304"/>
                </a:lnTo>
                <a:lnTo>
                  <a:pt x="92" y="379"/>
                </a:lnTo>
                <a:lnTo>
                  <a:pt x="257" y="545"/>
                </a:lnTo>
                <a:lnTo>
                  <a:pt x="332" y="620"/>
                </a:lnTo>
                <a:lnTo>
                  <a:pt x="408" y="545"/>
                </a:lnTo>
                <a:lnTo>
                  <a:pt x="702" y="25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endParaRPr lang="zh-CN" altLang="en-US"/>
          </a:p>
        </p:txBody>
      </p:sp>
      <p:sp>
        <p:nvSpPr>
          <p:cNvPr id="23562" name="TextBox 40"/>
          <p:cNvSpPr txBox="1">
            <a:spLocks noChangeArrowheads="1"/>
          </p:cNvSpPr>
          <p:nvPr/>
        </p:nvSpPr>
        <p:spPr bwMode="auto">
          <a:xfrm>
            <a:off x="1229291" y="729689"/>
            <a:ext cx="6079013" cy="160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7" tIns="34279" rIns="68557" bIns="3427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endParaRPr lang="en-US" altLang="zh-CN" sz="1800" b="1" dirty="0">
              <a:solidFill>
                <a:srgbClr val="F8F8F8"/>
              </a:solidFill>
              <a:latin typeface="微软雅黑" panose="020B0503020204020204" pitchFamily="34" charset="-122"/>
              <a:ea typeface="微软雅黑" panose="020B0503020204020204" pitchFamily="34" charset="-122"/>
            </a:endParaRPr>
          </a:p>
          <a:p>
            <a:r>
              <a:rPr lang="zh-CN" altLang="en-US" sz="1800" b="1" dirty="0">
                <a:solidFill>
                  <a:srgbClr val="F8F8F8"/>
                </a:solidFill>
                <a:latin typeface="微软雅黑" panose="020B0503020204020204" pitchFamily="34" charset="-122"/>
                <a:ea typeface="微软雅黑" panose="020B0503020204020204" pitchFamily="34" charset="-122"/>
              </a:rPr>
              <a:t>增加预设凭证字</a:t>
            </a:r>
            <a:endParaRPr lang="en-US" altLang="zh-CN" sz="1800" b="1" dirty="0">
              <a:solidFill>
                <a:srgbClr val="F8F8F8"/>
              </a:solidFill>
              <a:latin typeface="微软雅黑" panose="020B0503020204020204" pitchFamily="34" charset="-122"/>
              <a:ea typeface="微软雅黑" panose="020B0503020204020204" pitchFamily="34" charset="-122"/>
            </a:endParaRPr>
          </a:p>
          <a:p>
            <a:endParaRPr lang="zh-CN" altLang="zh-CN" sz="1600" dirty="0">
              <a:solidFill>
                <a:srgbClr val="F8F8F8"/>
              </a:solidFill>
              <a:latin typeface="+mn-ea"/>
              <a:ea typeface="+mn-ea"/>
            </a:endParaRPr>
          </a:p>
          <a:p>
            <a:pPr marL="342877" indent="-342877">
              <a:buFont typeface="Wingdings" panose="05000000000000000000" pitchFamily="2" charset="2"/>
              <a:buChar char="u"/>
            </a:pPr>
            <a:r>
              <a:rPr lang="zh-CN" altLang="en-US" sz="1600" dirty="0">
                <a:solidFill>
                  <a:srgbClr val="F8F8F8"/>
                </a:solidFill>
                <a:latin typeface="微软雅黑" panose="020B0503020204020204" pitchFamily="34" charset="-122"/>
                <a:ea typeface="微软雅黑" panose="020B0503020204020204" pitchFamily="34" charset="-122"/>
              </a:rPr>
              <a:t>增加预设凭证字：预</a:t>
            </a:r>
            <a:endParaRPr lang="en-US" altLang="zh-CN" sz="1600" dirty="0">
              <a:solidFill>
                <a:srgbClr val="F8F8F8"/>
              </a:solidFill>
              <a:latin typeface="微软雅黑" panose="020B0503020204020204" pitchFamily="34" charset="-122"/>
              <a:ea typeface="微软雅黑" panose="020B0503020204020204" pitchFamily="34" charset="-122"/>
            </a:endParaRPr>
          </a:p>
          <a:p>
            <a:pPr marL="342877" indent="-342877">
              <a:buFont typeface="Wingdings" panose="05000000000000000000" pitchFamily="2" charset="2"/>
              <a:buChar char="u"/>
            </a:pPr>
            <a:r>
              <a:rPr lang="zh-CN" altLang="en-US" sz="1600" dirty="0">
                <a:solidFill>
                  <a:srgbClr val="F8F8F8"/>
                </a:solidFill>
                <a:latin typeface="微软雅黑" panose="020B0503020204020204" pitchFamily="34" charset="-122"/>
                <a:ea typeface="微软雅黑" panose="020B0503020204020204" pitchFamily="34" charset="-122"/>
              </a:rPr>
              <a:t>用于满足需要财务凭证、预算凭证分别凭证字号编制的单位。</a:t>
            </a:r>
            <a:endParaRPr lang="en-US" altLang="zh-CN" sz="1600" dirty="0">
              <a:solidFill>
                <a:srgbClr val="F8F8F8"/>
              </a:solidFill>
              <a:latin typeface="微软雅黑" panose="020B0503020204020204" pitchFamily="34" charset="-122"/>
              <a:ea typeface="微软雅黑" panose="020B0503020204020204" pitchFamily="34" charset="-122"/>
            </a:endParaRPr>
          </a:p>
          <a:p>
            <a:pPr marL="342877" indent="-342877">
              <a:buFont typeface="Wingdings" panose="05000000000000000000" pitchFamily="2" charset="2"/>
              <a:buChar char="u"/>
            </a:pPr>
            <a:endParaRPr lang="en-US" altLang="zh-CN" sz="1600" kern="0" dirty="0">
              <a:solidFill>
                <a:srgbClr val="000000"/>
              </a:solidFill>
              <a:latin typeface="Times New Roman"/>
              <a:ea typeface="微软雅黑"/>
              <a:cs typeface="宋体"/>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492" y="2400760"/>
            <a:ext cx="7455916" cy="22741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9412772"/>
      </p:ext>
    </p:extLst>
  </p:cSld>
  <p:clrMapOvr>
    <a:masterClrMapping/>
  </p:clrMapOvr>
  <p:transition spd="slow" advTm="10084">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additive="base">
                                        <p:cTn id="7" dur="500" fill="hold"/>
                                        <p:tgtEl>
                                          <p:spTgt spid="23555"/>
                                        </p:tgtEl>
                                        <p:attrNameLst>
                                          <p:attrName>ppt_x</p:attrName>
                                        </p:attrNameLst>
                                      </p:cBhvr>
                                      <p:tavLst>
                                        <p:tav tm="0">
                                          <p:val>
                                            <p:strVal val="0-#ppt_w/2"/>
                                          </p:val>
                                        </p:tav>
                                        <p:tav tm="100000">
                                          <p:val>
                                            <p:strVal val="#ppt_x"/>
                                          </p:val>
                                        </p:tav>
                                      </p:tavLst>
                                    </p:anim>
                                    <p:anim calcmode="lin" valueType="num">
                                      <p:cBhvr additive="base">
                                        <p:cTn id="8" dur="500" fill="hold"/>
                                        <p:tgtEl>
                                          <p:spTgt spid="2355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3554"/>
                                        </p:tgtEl>
                                        <p:attrNameLst>
                                          <p:attrName>style.visibility</p:attrName>
                                        </p:attrNameLst>
                                      </p:cBhvr>
                                      <p:to>
                                        <p:strVal val="visible"/>
                                      </p:to>
                                    </p:set>
                                    <p:anim calcmode="lin" valueType="num">
                                      <p:cBhvr>
                                        <p:cTn id="12" dur="400" fill="hold"/>
                                        <p:tgtEl>
                                          <p:spTgt spid="2355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23554"/>
                                        </p:tgtEl>
                                        <p:attrNameLst>
                                          <p:attrName>ppt_y</p:attrName>
                                        </p:attrNameLst>
                                      </p:cBhvr>
                                      <p:tavLst>
                                        <p:tav tm="0">
                                          <p:val>
                                            <p:strVal val="#ppt_y"/>
                                          </p:val>
                                        </p:tav>
                                        <p:tav tm="100000">
                                          <p:val>
                                            <p:strVal val="#ppt_y"/>
                                          </p:val>
                                        </p:tav>
                                      </p:tavLst>
                                    </p:anim>
                                    <p:anim calcmode="lin" valueType="num">
                                      <p:cBhvr>
                                        <p:cTn id="14" dur="400" fill="hold"/>
                                        <p:tgtEl>
                                          <p:spTgt spid="2355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2355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23554"/>
                                        </p:tgtEl>
                                      </p:cBhvr>
                                    </p:animEffect>
                                  </p:childTnLst>
                                </p:cTn>
                              </p:par>
                            </p:childTnLst>
                          </p:cTn>
                        </p:par>
                        <p:par>
                          <p:cTn id="17" fill="hold" nodeType="afterGroup">
                            <p:stCondLst>
                              <p:cond delay="1460"/>
                            </p:stCondLst>
                            <p:childTnLst>
                              <p:par>
                                <p:cTn id="18" presetID="22" presetClass="entr" presetSubtype="2" fill="hold" grpId="0" nodeType="afterEffect">
                                  <p:stCondLst>
                                    <p:cond delay="0"/>
                                  </p:stCondLst>
                                  <p:childTnLst>
                                    <p:set>
                                      <p:cBhvr>
                                        <p:cTn id="19" dur="1" fill="hold">
                                          <p:stCondLst>
                                            <p:cond delay="0"/>
                                          </p:stCondLst>
                                        </p:cTn>
                                        <p:tgtEl>
                                          <p:spTgt spid="23557"/>
                                        </p:tgtEl>
                                        <p:attrNameLst>
                                          <p:attrName>style.visibility</p:attrName>
                                        </p:attrNameLst>
                                      </p:cBhvr>
                                      <p:to>
                                        <p:strVal val="visible"/>
                                      </p:to>
                                    </p:set>
                                    <p:animEffect transition="in" filter="wipe(right)">
                                      <p:cBhvr>
                                        <p:cTn id="20" dur="500"/>
                                        <p:tgtEl>
                                          <p:spTgt spid="23557"/>
                                        </p:tgtEl>
                                      </p:cBhvr>
                                    </p:animEffect>
                                  </p:childTnLst>
                                </p:cTn>
                              </p:par>
                              <p:par>
                                <p:cTn id="21" presetID="2" presetClass="entr" presetSubtype="6" fill="hold" grpId="0" nodeType="withEffect">
                                  <p:stCondLst>
                                    <p:cond delay="0"/>
                                  </p:stCondLst>
                                  <p:childTnLst>
                                    <p:set>
                                      <p:cBhvr>
                                        <p:cTn id="22" dur="1" fill="hold">
                                          <p:stCondLst>
                                            <p:cond delay="0"/>
                                          </p:stCondLst>
                                        </p:cTn>
                                        <p:tgtEl>
                                          <p:spTgt spid="23559"/>
                                        </p:tgtEl>
                                        <p:attrNameLst>
                                          <p:attrName>style.visibility</p:attrName>
                                        </p:attrNameLst>
                                      </p:cBhvr>
                                      <p:to>
                                        <p:strVal val="visible"/>
                                      </p:to>
                                    </p:set>
                                    <p:anim calcmode="lin" valueType="num">
                                      <p:cBhvr additive="base">
                                        <p:cTn id="23" dur="500" fill="hold"/>
                                        <p:tgtEl>
                                          <p:spTgt spid="23559"/>
                                        </p:tgtEl>
                                        <p:attrNameLst>
                                          <p:attrName>ppt_x</p:attrName>
                                        </p:attrNameLst>
                                      </p:cBhvr>
                                      <p:tavLst>
                                        <p:tav tm="0">
                                          <p:val>
                                            <p:strVal val="1+#ppt_w/2"/>
                                          </p:val>
                                        </p:tav>
                                        <p:tav tm="100000">
                                          <p:val>
                                            <p:strVal val="#ppt_x"/>
                                          </p:val>
                                        </p:tav>
                                      </p:tavLst>
                                    </p:anim>
                                    <p:anim calcmode="lin" valueType="num">
                                      <p:cBhvr additive="base">
                                        <p:cTn id="24" dur="500" fill="hold"/>
                                        <p:tgtEl>
                                          <p:spTgt spid="23559"/>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1960"/>
                            </p:stCondLst>
                            <p:childTnLst>
                              <p:par>
                                <p:cTn id="26" presetID="22" presetClass="entr" presetSubtype="8" fill="hold" grpId="0" nodeType="afterEffect">
                                  <p:stCondLst>
                                    <p:cond delay="0"/>
                                  </p:stCondLst>
                                  <p:childTnLst>
                                    <p:set>
                                      <p:cBhvr>
                                        <p:cTn id="27" dur="1" fill="hold">
                                          <p:stCondLst>
                                            <p:cond delay="0"/>
                                          </p:stCondLst>
                                        </p:cTn>
                                        <p:tgtEl>
                                          <p:spTgt spid="23562"/>
                                        </p:tgtEl>
                                        <p:attrNameLst>
                                          <p:attrName>style.visibility</p:attrName>
                                        </p:attrNameLst>
                                      </p:cBhvr>
                                      <p:to>
                                        <p:strVal val="visible"/>
                                      </p:to>
                                    </p:set>
                                    <p:animEffect transition="in" filter="wipe(left)">
                                      <p:cBhvr>
                                        <p:cTn id="28" dur="500"/>
                                        <p:tgtEl>
                                          <p:spTgt spid="23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P spid="23555" grpId="0" animBg="1"/>
      <p:bldP spid="23557" grpId="0" animBg="1" autoUpdateAnimBg="0"/>
      <p:bldP spid="23559" grpId="0" animBg="1"/>
      <p:bldP spid="23562"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76"/>
          <p:cNvSpPr txBox="1">
            <a:spLocks noChangeArrowheads="1"/>
          </p:cNvSpPr>
          <p:nvPr/>
        </p:nvSpPr>
        <p:spPr bwMode="auto">
          <a:xfrm>
            <a:off x="358239" y="122636"/>
            <a:ext cx="4939559" cy="380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7" tIns="34279" rIns="68557" bIns="3427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dirty="0" smtClean="0">
                <a:solidFill>
                  <a:schemeClr val="accent6">
                    <a:lumMod val="75000"/>
                    <a:lumOff val="25000"/>
                  </a:schemeClr>
                </a:solidFill>
                <a:latin typeface="+mn-ea"/>
                <a:ea typeface="+mn-ea"/>
              </a:rPr>
              <a:t>2.4</a:t>
            </a:r>
            <a:r>
              <a:rPr lang="zh-CN" altLang="en-US" dirty="0" smtClean="0">
                <a:solidFill>
                  <a:schemeClr val="accent6">
                    <a:lumMod val="75000"/>
                    <a:lumOff val="25000"/>
                  </a:schemeClr>
                </a:solidFill>
                <a:latin typeface="+mn-ea"/>
                <a:ea typeface="+mn-ea"/>
              </a:rPr>
              <a:t>平行记账</a:t>
            </a:r>
            <a:r>
              <a:rPr lang="en-US" altLang="zh-CN" dirty="0" smtClean="0">
                <a:solidFill>
                  <a:schemeClr val="accent6">
                    <a:lumMod val="75000"/>
                    <a:lumOff val="25000"/>
                  </a:schemeClr>
                </a:solidFill>
                <a:latin typeface="+mn-ea"/>
                <a:ea typeface="+mn-ea"/>
              </a:rPr>
              <a:t>—</a:t>
            </a:r>
            <a:r>
              <a:rPr lang="zh-CN" altLang="en-US" dirty="0">
                <a:solidFill>
                  <a:schemeClr val="accent6">
                    <a:lumMod val="75000"/>
                    <a:lumOff val="25000"/>
                  </a:schemeClr>
                </a:solidFill>
                <a:latin typeface="+mn-ea"/>
                <a:ea typeface="+mn-ea"/>
              </a:rPr>
              <a:t>增加</a:t>
            </a:r>
            <a:r>
              <a:rPr lang="zh-CN" altLang="en-US" dirty="0" smtClean="0">
                <a:solidFill>
                  <a:schemeClr val="accent6">
                    <a:lumMod val="75000"/>
                    <a:lumOff val="25000"/>
                  </a:schemeClr>
                </a:solidFill>
                <a:latin typeface="+mn-ea"/>
                <a:ea typeface="+mn-ea"/>
              </a:rPr>
              <a:t>预算</a:t>
            </a:r>
            <a:r>
              <a:rPr lang="zh-CN" altLang="en-US" dirty="0">
                <a:solidFill>
                  <a:schemeClr val="accent6">
                    <a:lumMod val="75000"/>
                    <a:lumOff val="25000"/>
                  </a:schemeClr>
                </a:solidFill>
                <a:latin typeface="+mn-ea"/>
                <a:ea typeface="+mn-ea"/>
              </a:rPr>
              <a:t>会计凭证显示标识</a:t>
            </a:r>
          </a:p>
        </p:txBody>
      </p:sp>
      <p:sp>
        <p:nvSpPr>
          <p:cNvPr id="23555" name="Freeform 6"/>
          <p:cNvSpPr>
            <a:spLocks/>
          </p:cNvSpPr>
          <p:nvPr/>
        </p:nvSpPr>
        <p:spPr bwMode="auto">
          <a:xfrm>
            <a:off x="1" y="122636"/>
            <a:ext cx="358239" cy="432197"/>
          </a:xfrm>
          <a:custGeom>
            <a:avLst/>
            <a:gdLst>
              <a:gd name="T0" fmla="*/ 427392 w 682"/>
              <a:gd name="T1" fmla="*/ 328286 h 818"/>
              <a:gd name="T2" fmla="*/ 248027 w 682"/>
              <a:gd name="T3" fmla="*/ 432549 h 818"/>
              <a:gd name="T4" fmla="*/ 0 w 682"/>
              <a:gd name="T5" fmla="*/ 576262 h 818"/>
              <a:gd name="T6" fmla="*/ 0 w 682"/>
              <a:gd name="T7" fmla="*/ 288131 h 818"/>
              <a:gd name="T8" fmla="*/ 0 w 682"/>
              <a:gd name="T9" fmla="*/ 0 h 818"/>
              <a:gd name="T10" fmla="*/ 248027 w 682"/>
              <a:gd name="T11" fmla="*/ 144418 h 818"/>
              <a:gd name="T12" fmla="*/ 420385 w 682"/>
              <a:gd name="T13" fmla="*/ 244453 h 818"/>
              <a:gd name="T14" fmla="*/ 427392 w 682"/>
              <a:gd name="T15" fmla="*/ 328286 h 8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82" h="818">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endParaRPr lang="zh-CN" altLang="en-US"/>
          </a:p>
        </p:txBody>
      </p:sp>
      <p:sp>
        <p:nvSpPr>
          <p:cNvPr id="23557" name="矩形 35"/>
          <p:cNvSpPr>
            <a:spLocks noChangeArrowheads="1"/>
          </p:cNvSpPr>
          <p:nvPr/>
        </p:nvSpPr>
        <p:spPr bwMode="auto">
          <a:xfrm>
            <a:off x="788492" y="729689"/>
            <a:ext cx="3351460" cy="3570253"/>
          </a:xfrm>
          <a:prstGeom prst="rect">
            <a:avLst/>
          </a:prstGeom>
          <a:solidFill>
            <a:schemeClr val="bg1">
              <a:lumMod val="75000"/>
              <a:alpha val="70195"/>
            </a:schemeClr>
          </a:solidFill>
          <a:ln>
            <a:noFill/>
          </a:ln>
        </p:spPr>
        <p:txBody>
          <a:bodyPr lIns="68557" tIns="34279" rIns="68557" bIns="34279"/>
          <a:lstStyle/>
          <a:p>
            <a:endParaRPr lang="zh-CN" altLang="en-US"/>
          </a:p>
        </p:txBody>
      </p:sp>
      <p:sp>
        <p:nvSpPr>
          <p:cNvPr id="23559" name="Freeform 8"/>
          <p:cNvSpPr>
            <a:spLocks noEditPoints="1"/>
          </p:cNvSpPr>
          <p:nvPr/>
        </p:nvSpPr>
        <p:spPr bwMode="auto">
          <a:xfrm>
            <a:off x="819958" y="1059583"/>
            <a:ext cx="435599" cy="434579"/>
          </a:xfrm>
          <a:custGeom>
            <a:avLst/>
            <a:gdLst>
              <a:gd name="T0" fmla="*/ 290513 w 794"/>
              <a:gd name="T1" fmla="*/ 0 h 794"/>
              <a:gd name="T2" fmla="*/ 581025 w 794"/>
              <a:gd name="T3" fmla="*/ 289719 h 794"/>
              <a:gd name="T4" fmla="*/ 290513 w 794"/>
              <a:gd name="T5" fmla="*/ 579438 h 794"/>
              <a:gd name="T6" fmla="*/ 0 w 794"/>
              <a:gd name="T7" fmla="*/ 289719 h 794"/>
              <a:gd name="T8" fmla="*/ 290513 w 794"/>
              <a:gd name="T9" fmla="*/ 0 h 794"/>
              <a:gd name="T10" fmla="*/ 513702 w 794"/>
              <a:gd name="T11" fmla="*/ 182443 h 794"/>
              <a:gd name="T12" fmla="*/ 458819 w 794"/>
              <a:gd name="T13" fmla="*/ 127710 h 794"/>
              <a:gd name="T14" fmla="*/ 242947 w 794"/>
              <a:gd name="T15" fmla="*/ 342262 h 794"/>
              <a:gd name="T16" fmla="*/ 122206 w 794"/>
              <a:gd name="T17" fmla="*/ 221850 h 794"/>
              <a:gd name="T18" fmla="*/ 67323 w 794"/>
              <a:gd name="T19" fmla="*/ 276583 h 794"/>
              <a:gd name="T20" fmla="*/ 188065 w 794"/>
              <a:gd name="T21" fmla="*/ 397725 h 794"/>
              <a:gd name="T22" fmla="*/ 242947 w 794"/>
              <a:gd name="T23" fmla="*/ 452458 h 794"/>
              <a:gd name="T24" fmla="*/ 298562 w 794"/>
              <a:gd name="T25" fmla="*/ 397725 h 794"/>
              <a:gd name="T26" fmla="*/ 298562 w 794"/>
              <a:gd name="T27" fmla="*/ 397725 h 794"/>
              <a:gd name="T28" fmla="*/ 513702 w 794"/>
              <a:gd name="T29" fmla="*/ 182443 h 7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94" h="794">
                <a:moveTo>
                  <a:pt x="397" y="0"/>
                </a:moveTo>
                <a:cubicBezTo>
                  <a:pt x="616" y="0"/>
                  <a:pt x="794" y="178"/>
                  <a:pt x="794" y="397"/>
                </a:cubicBezTo>
                <a:cubicBezTo>
                  <a:pt x="794" y="617"/>
                  <a:pt x="616" y="794"/>
                  <a:pt x="397" y="794"/>
                </a:cubicBezTo>
                <a:cubicBezTo>
                  <a:pt x="178" y="794"/>
                  <a:pt x="0" y="617"/>
                  <a:pt x="0" y="397"/>
                </a:cubicBezTo>
                <a:cubicBezTo>
                  <a:pt x="0" y="178"/>
                  <a:pt x="178" y="0"/>
                  <a:pt x="397" y="0"/>
                </a:cubicBezTo>
                <a:close/>
                <a:moveTo>
                  <a:pt x="702" y="250"/>
                </a:moveTo>
                <a:lnTo>
                  <a:pt x="627" y="175"/>
                </a:lnTo>
                <a:lnTo>
                  <a:pt x="332" y="469"/>
                </a:lnTo>
                <a:lnTo>
                  <a:pt x="167" y="304"/>
                </a:lnTo>
                <a:lnTo>
                  <a:pt x="92" y="379"/>
                </a:lnTo>
                <a:lnTo>
                  <a:pt x="257" y="545"/>
                </a:lnTo>
                <a:lnTo>
                  <a:pt x="332" y="620"/>
                </a:lnTo>
                <a:lnTo>
                  <a:pt x="408" y="545"/>
                </a:lnTo>
                <a:lnTo>
                  <a:pt x="702" y="25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endParaRPr lang="zh-CN" altLang="en-US"/>
          </a:p>
        </p:txBody>
      </p:sp>
      <p:sp>
        <p:nvSpPr>
          <p:cNvPr id="23562" name="TextBox 40"/>
          <p:cNvSpPr txBox="1">
            <a:spLocks noChangeArrowheads="1"/>
          </p:cNvSpPr>
          <p:nvPr/>
        </p:nvSpPr>
        <p:spPr bwMode="auto">
          <a:xfrm>
            <a:off x="1229292" y="823454"/>
            <a:ext cx="2910661" cy="2346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7" tIns="34279" rIns="68557" bIns="3427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endParaRPr lang="en-US" altLang="zh-CN" sz="1800" b="1" dirty="0">
              <a:solidFill>
                <a:srgbClr val="F8F8F8"/>
              </a:solidFill>
              <a:latin typeface="微软雅黑" panose="020B0503020204020204" pitchFamily="34" charset="-122"/>
              <a:ea typeface="微软雅黑" panose="020B0503020204020204" pitchFamily="34" charset="-122"/>
            </a:endParaRPr>
          </a:p>
          <a:p>
            <a:r>
              <a:rPr lang="zh-CN" altLang="en-US" sz="1800" b="1" dirty="0">
                <a:solidFill>
                  <a:srgbClr val="F8F8F8"/>
                </a:solidFill>
                <a:latin typeface="微软雅黑" panose="020B0503020204020204" pitchFamily="34" charset="-122"/>
                <a:ea typeface="微软雅黑" panose="020B0503020204020204" pitchFamily="34" charset="-122"/>
              </a:rPr>
              <a:t>增加凭证显示标识</a:t>
            </a:r>
            <a:endParaRPr lang="en-US" altLang="zh-CN" sz="1800" b="1" dirty="0">
              <a:solidFill>
                <a:srgbClr val="F8F8F8"/>
              </a:solidFill>
              <a:latin typeface="微软雅黑" panose="020B0503020204020204" pitchFamily="34" charset="-122"/>
              <a:ea typeface="微软雅黑" panose="020B0503020204020204" pitchFamily="34" charset="-122"/>
            </a:endParaRPr>
          </a:p>
          <a:p>
            <a:endParaRPr lang="en-US" altLang="zh-CN" sz="1600" dirty="0">
              <a:solidFill>
                <a:srgbClr val="F8F8F8"/>
              </a:solidFill>
              <a:latin typeface="+mn-ea"/>
              <a:ea typeface="+mn-ea"/>
            </a:endParaRPr>
          </a:p>
          <a:p>
            <a:pPr marL="342877" indent="-342877">
              <a:buFont typeface="Wingdings" panose="05000000000000000000" pitchFamily="2" charset="2"/>
              <a:buChar char="u"/>
            </a:pPr>
            <a:r>
              <a:rPr lang="zh-CN" altLang="en-US" sz="1600" dirty="0">
                <a:solidFill>
                  <a:srgbClr val="F8F8F8"/>
                </a:solidFill>
                <a:latin typeface="微软雅黑" panose="020B0503020204020204" pitchFamily="34" charset="-122"/>
                <a:ea typeface="微软雅黑" panose="020B0503020204020204" pitchFamily="34" charset="-122"/>
              </a:rPr>
              <a:t>方便财务人员能直观地识别当前分录是否包括预算类会计科目；</a:t>
            </a:r>
            <a:endParaRPr lang="en-US" altLang="zh-CN" sz="1600" dirty="0">
              <a:solidFill>
                <a:srgbClr val="F8F8F8"/>
              </a:solidFill>
              <a:latin typeface="微软雅黑" panose="020B0503020204020204" pitchFamily="34" charset="-122"/>
              <a:ea typeface="微软雅黑" panose="020B0503020204020204" pitchFamily="34" charset="-122"/>
            </a:endParaRPr>
          </a:p>
          <a:p>
            <a:pPr marL="342877" indent="-342877">
              <a:buFont typeface="Wingdings" panose="05000000000000000000" pitchFamily="2" charset="2"/>
              <a:buChar char="u"/>
            </a:pPr>
            <a:r>
              <a:rPr lang="zh-CN" altLang="en-US" sz="1600" dirty="0">
                <a:solidFill>
                  <a:srgbClr val="F8F8F8"/>
                </a:solidFill>
                <a:latin typeface="微软雅黑" panose="020B0503020204020204" pitchFamily="34" charset="-122"/>
                <a:ea typeface="微软雅黑" panose="020B0503020204020204" pitchFamily="34" charset="-122"/>
              </a:rPr>
              <a:t>标准：当前分录包括预算类会计科目，则显示该标识。</a:t>
            </a:r>
            <a:endParaRPr lang="en-US" altLang="zh-CN" sz="1600" kern="0" dirty="0">
              <a:solidFill>
                <a:srgbClr val="000000"/>
              </a:solidFill>
              <a:latin typeface="Times New Roman"/>
              <a:ea typeface="微软雅黑"/>
              <a:cs typeface="宋体"/>
            </a:endParaRPr>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8093" y="729688"/>
            <a:ext cx="4479166" cy="357025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6684928"/>
      </p:ext>
    </p:extLst>
  </p:cSld>
  <p:clrMapOvr>
    <a:masterClrMapping/>
  </p:clrMapOvr>
  <p:transition spd="slow" advTm="10084">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additive="base">
                                        <p:cTn id="7" dur="500" fill="hold"/>
                                        <p:tgtEl>
                                          <p:spTgt spid="23555"/>
                                        </p:tgtEl>
                                        <p:attrNameLst>
                                          <p:attrName>ppt_x</p:attrName>
                                        </p:attrNameLst>
                                      </p:cBhvr>
                                      <p:tavLst>
                                        <p:tav tm="0">
                                          <p:val>
                                            <p:strVal val="0-#ppt_w/2"/>
                                          </p:val>
                                        </p:tav>
                                        <p:tav tm="100000">
                                          <p:val>
                                            <p:strVal val="#ppt_x"/>
                                          </p:val>
                                        </p:tav>
                                      </p:tavLst>
                                    </p:anim>
                                    <p:anim calcmode="lin" valueType="num">
                                      <p:cBhvr additive="base">
                                        <p:cTn id="8" dur="500" fill="hold"/>
                                        <p:tgtEl>
                                          <p:spTgt spid="2355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3554"/>
                                        </p:tgtEl>
                                        <p:attrNameLst>
                                          <p:attrName>style.visibility</p:attrName>
                                        </p:attrNameLst>
                                      </p:cBhvr>
                                      <p:to>
                                        <p:strVal val="visible"/>
                                      </p:to>
                                    </p:set>
                                    <p:anim calcmode="lin" valueType="num">
                                      <p:cBhvr>
                                        <p:cTn id="12" dur="400" fill="hold"/>
                                        <p:tgtEl>
                                          <p:spTgt spid="2355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23554"/>
                                        </p:tgtEl>
                                        <p:attrNameLst>
                                          <p:attrName>ppt_y</p:attrName>
                                        </p:attrNameLst>
                                      </p:cBhvr>
                                      <p:tavLst>
                                        <p:tav tm="0">
                                          <p:val>
                                            <p:strVal val="#ppt_y"/>
                                          </p:val>
                                        </p:tav>
                                        <p:tav tm="100000">
                                          <p:val>
                                            <p:strVal val="#ppt_y"/>
                                          </p:val>
                                        </p:tav>
                                      </p:tavLst>
                                    </p:anim>
                                    <p:anim calcmode="lin" valueType="num">
                                      <p:cBhvr>
                                        <p:cTn id="14" dur="400" fill="hold"/>
                                        <p:tgtEl>
                                          <p:spTgt spid="2355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2355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23554"/>
                                        </p:tgtEl>
                                      </p:cBhvr>
                                    </p:animEffect>
                                  </p:childTnLst>
                                </p:cTn>
                              </p:par>
                            </p:childTnLst>
                          </p:cTn>
                        </p:par>
                        <p:par>
                          <p:cTn id="17" fill="hold" nodeType="afterGroup">
                            <p:stCondLst>
                              <p:cond delay="1660"/>
                            </p:stCondLst>
                            <p:childTnLst>
                              <p:par>
                                <p:cTn id="18" presetID="22" presetClass="entr" presetSubtype="2" fill="hold" grpId="0" nodeType="afterEffect">
                                  <p:stCondLst>
                                    <p:cond delay="0"/>
                                  </p:stCondLst>
                                  <p:childTnLst>
                                    <p:set>
                                      <p:cBhvr>
                                        <p:cTn id="19" dur="1" fill="hold">
                                          <p:stCondLst>
                                            <p:cond delay="0"/>
                                          </p:stCondLst>
                                        </p:cTn>
                                        <p:tgtEl>
                                          <p:spTgt spid="23557"/>
                                        </p:tgtEl>
                                        <p:attrNameLst>
                                          <p:attrName>style.visibility</p:attrName>
                                        </p:attrNameLst>
                                      </p:cBhvr>
                                      <p:to>
                                        <p:strVal val="visible"/>
                                      </p:to>
                                    </p:set>
                                    <p:animEffect transition="in" filter="wipe(right)">
                                      <p:cBhvr>
                                        <p:cTn id="20" dur="500"/>
                                        <p:tgtEl>
                                          <p:spTgt spid="23557"/>
                                        </p:tgtEl>
                                      </p:cBhvr>
                                    </p:animEffect>
                                  </p:childTnLst>
                                </p:cTn>
                              </p:par>
                              <p:par>
                                <p:cTn id="21" presetID="2" presetClass="entr" presetSubtype="6" fill="hold" grpId="0" nodeType="withEffect">
                                  <p:stCondLst>
                                    <p:cond delay="0"/>
                                  </p:stCondLst>
                                  <p:childTnLst>
                                    <p:set>
                                      <p:cBhvr>
                                        <p:cTn id="22" dur="1" fill="hold">
                                          <p:stCondLst>
                                            <p:cond delay="0"/>
                                          </p:stCondLst>
                                        </p:cTn>
                                        <p:tgtEl>
                                          <p:spTgt spid="23559"/>
                                        </p:tgtEl>
                                        <p:attrNameLst>
                                          <p:attrName>style.visibility</p:attrName>
                                        </p:attrNameLst>
                                      </p:cBhvr>
                                      <p:to>
                                        <p:strVal val="visible"/>
                                      </p:to>
                                    </p:set>
                                    <p:anim calcmode="lin" valueType="num">
                                      <p:cBhvr additive="base">
                                        <p:cTn id="23" dur="500" fill="hold"/>
                                        <p:tgtEl>
                                          <p:spTgt spid="23559"/>
                                        </p:tgtEl>
                                        <p:attrNameLst>
                                          <p:attrName>ppt_x</p:attrName>
                                        </p:attrNameLst>
                                      </p:cBhvr>
                                      <p:tavLst>
                                        <p:tav tm="0">
                                          <p:val>
                                            <p:strVal val="1+#ppt_w/2"/>
                                          </p:val>
                                        </p:tav>
                                        <p:tav tm="100000">
                                          <p:val>
                                            <p:strVal val="#ppt_x"/>
                                          </p:val>
                                        </p:tav>
                                      </p:tavLst>
                                    </p:anim>
                                    <p:anim calcmode="lin" valueType="num">
                                      <p:cBhvr additive="base">
                                        <p:cTn id="24" dur="500" fill="hold"/>
                                        <p:tgtEl>
                                          <p:spTgt spid="23559"/>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2160"/>
                            </p:stCondLst>
                            <p:childTnLst>
                              <p:par>
                                <p:cTn id="26" presetID="22" presetClass="entr" presetSubtype="8" fill="hold" grpId="0" nodeType="afterEffect">
                                  <p:stCondLst>
                                    <p:cond delay="0"/>
                                  </p:stCondLst>
                                  <p:childTnLst>
                                    <p:set>
                                      <p:cBhvr>
                                        <p:cTn id="27" dur="1" fill="hold">
                                          <p:stCondLst>
                                            <p:cond delay="0"/>
                                          </p:stCondLst>
                                        </p:cTn>
                                        <p:tgtEl>
                                          <p:spTgt spid="23562"/>
                                        </p:tgtEl>
                                        <p:attrNameLst>
                                          <p:attrName>style.visibility</p:attrName>
                                        </p:attrNameLst>
                                      </p:cBhvr>
                                      <p:to>
                                        <p:strVal val="visible"/>
                                      </p:to>
                                    </p:set>
                                    <p:animEffect transition="in" filter="wipe(left)">
                                      <p:cBhvr>
                                        <p:cTn id="28" dur="500"/>
                                        <p:tgtEl>
                                          <p:spTgt spid="23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P spid="23555" grpId="0" animBg="1"/>
      <p:bldP spid="23557" grpId="0" animBg="1" autoUpdateAnimBg="0"/>
      <p:bldP spid="23559" grpId="0" animBg="1"/>
      <p:bldP spid="23562"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reeform 5"/>
          <p:cNvSpPr>
            <a:spLocks/>
          </p:cNvSpPr>
          <p:nvPr/>
        </p:nvSpPr>
        <p:spPr bwMode="auto">
          <a:xfrm>
            <a:off x="2481484" y="1046560"/>
            <a:ext cx="6662516" cy="1410890"/>
          </a:xfrm>
          <a:custGeom>
            <a:avLst/>
            <a:gdLst>
              <a:gd name="T0" fmla="*/ 8886825 w 11567"/>
              <a:gd name="T1" fmla="*/ 1881187 h 2441"/>
              <a:gd name="T2" fmla="*/ 0 w 11567"/>
              <a:gd name="T3" fmla="*/ 1881187 h 2441"/>
              <a:gd name="T4" fmla="*/ 1184705 w 11567"/>
              <a:gd name="T5" fmla="*/ 0 h 2441"/>
              <a:gd name="T6" fmla="*/ 8886825 w 11567"/>
              <a:gd name="T7" fmla="*/ 0 h 2441"/>
              <a:gd name="T8" fmla="*/ 8886825 w 11567"/>
              <a:gd name="T9" fmla="*/ 1881187 h 24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67" h="2441">
                <a:moveTo>
                  <a:pt x="11567" y="2441"/>
                </a:moveTo>
                <a:lnTo>
                  <a:pt x="0" y="2441"/>
                </a:lnTo>
                <a:lnTo>
                  <a:pt x="1542" y="0"/>
                </a:lnTo>
                <a:lnTo>
                  <a:pt x="11567" y="0"/>
                </a:lnTo>
                <a:lnTo>
                  <a:pt x="11567" y="2441"/>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endParaRPr lang="zh-CN" altLang="en-US"/>
          </a:p>
        </p:txBody>
      </p:sp>
      <p:sp>
        <p:nvSpPr>
          <p:cNvPr id="15363" name="Freeform 6"/>
          <p:cNvSpPr>
            <a:spLocks/>
          </p:cNvSpPr>
          <p:nvPr/>
        </p:nvSpPr>
        <p:spPr bwMode="auto">
          <a:xfrm>
            <a:off x="0" y="3056335"/>
            <a:ext cx="4270294" cy="1284684"/>
          </a:xfrm>
          <a:custGeom>
            <a:avLst/>
            <a:gdLst>
              <a:gd name="T0" fmla="*/ 0 w 7413"/>
              <a:gd name="T1" fmla="*/ 0 h 2222"/>
              <a:gd name="T2" fmla="*/ 5695950 w 7413"/>
              <a:gd name="T3" fmla="*/ 0 h 2222"/>
              <a:gd name="T4" fmla="*/ 4617923 w 7413"/>
              <a:gd name="T5" fmla="*/ 1712912 h 2222"/>
              <a:gd name="T6" fmla="*/ 0 w 7413"/>
              <a:gd name="T7" fmla="*/ 1712912 h 2222"/>
              <a:gd name="T8" fmla="*/ 0 w 7413"/>
              <a:gd name="T9" fmla="*/ 0 h 2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13" h="2222">
                <a:moveTo>
                  <a:pt x="0" y="0"/>
                </a:moveTo>
                <a:lnTo>
                  <a:pt x="7413" y="0"/>
                </a:lnTo>
                <a:lnTo>
                  <a:pt x="6010" y="2222"/>
                </a:lnTo>
                <a:lnTo>
                  <a:pt x="0" y="2222"/>
                </a:lnTo>
                <a:lnTo>
                  <a:pt x="0" y="0"/>
                </a:lnTo>
                <a:close/>
              </a:path>
            </a:pathLst>
          </a:cu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endParaRPr lang="zh-CN" altLang="en-US"/>
          </a:p>
        </p:txBody>
      </p:sp>
      <p:sp>
        <p:nvSpPr>
          <p:cNvPr id="15364" name="Freeform 7"/>
          <p:cNvSpPr>
            <a:spLocks/>
          </p:cNvSpPr>
          <p:nvPr/>
        </p:nvSpPr>
        <p:spPr bwMode="auto">
          <a:xfrm>
            <a:off x="0" y="1539480"/>
            <a:ext cx="8046672" cy="2235994"/>
          </a:xfrm>
          <a:custGeom>
            <a:avLst/>
            <a:gdLst>
              <a:gd name="T0" fmla="*/ 0 w 13970"/>
              <a:gd name="T1" fmla="*/ 0 h 3869"/>
              <a:gd name="T2" fmla="*/ 10733088 w 13970"/>
              <a:gd name="T3" fmla="*/ 0 h 3869"/>
              <a:gd name="T4" fmla="*/ 8856142 w 13970"/>
              <a:gd name="T5" fmla="*/ 2981325 h 3869"/>
              <a:gd name="T6" fmla="*/ 0 w 13970"/>
              <a:gd name="T7" fmla="*/ 2981325 h 3869"/>
              <a:gd name="T8" fmla="*/ 0 w 13970"/>
              <a:gd name="T9" fmla="*/ 0 h 38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70" h="3869">
                <a:moveTo>
                  <a:pt x="0" y="0"/>
                </a:moveTo>
                <a:lnTo>
                  <a:pt x="13970" y="0"/>
                </a:lnTo>
                <a:lnTo>
                  <a:pt x="11527" y="3869"/>
                </a:lnTo>
                <a:lnTo>
                  <a:pt x="0" y="3869"/>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endParaRPr lang="zh-CN" altLang="en-US"/>
          </a:p>
        </p:txBody>
      </p:sp>
      <p:sp>
        <p:nvSpPr>
          <p:cNvPr id="15365" name="Freeform 8"/>
          <p:cNvSpPr>
            <a:spLocks/>
          </p:cNvSpPr>
          <p:nvPr/>
        </p:nvSpPr>
        <p:spPr bwMode="auto">
          <a:xfrm>
            <a:off x="8420383" y="1431132"/>
            <a:ext cx="417746" cy="675085"/>
          </a:xfrm>
          <a:custGeom>
            <a:avLst/>
            <a:gdLst>
              <a:gd name="T0" fmla="*/ 448844 w 725"/>
              <a:gd name="T1" fmla="*/ 341104 h 1169"/>
              <a:gd name="T2" fmla="*/ 557212 w 725"/>
              <a:gd name="T3" fmla="*/ 450441 h 1169"/>
              <a:gd name="T4" fmla="*/ 448844 w 725"/>
              <a:gd name="T5" fmla="*/ 559009 h 1169"/>
              <a:gd name="T6" fmla="*/ 108368 w 725"/>
              <a:gd name="T7" fmla="*/ 900113 h 1169"/>
              <a:gd name="T8" fmla="*/ 0 w 725"/>
              <a:gd name="T9" fmla="*/ 791545 h 1169"/>
              <a:gd name="T10" fmla="*/ 340476 w 725"/>
              <a:gd name="T11" fmla="*/ 450441 h 1169"/>
              <a:gd name="T12" fmla="*/ 0 w 725"/>
              <a:gd name="T13" fmla="*/ 108568 h 1169"/>
              <a:gd name="T14" fmla="*/ 108368 w 725"/>
              <a:gd name="T15" fmla="*/ 0 h 1169"/>
              <a:gd name="T16" fmla="*/ 448844 w 725"/>
              <a:gd name="T17" fmla="*/ 341104 h 11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5" h="1169">
                <a:moveTo>
                  <a:pt x="584" y="443"/>
                </a:moveTo>
                <a:lnTo>
                  <a:pt x="725" y="585"/>
                </a:lnTo>
                <a:lnTo>
                  <a:pt x="584" y="726"/>
                </a:lnTo>
                <a:lnTo>
                  <a:pt x="141" y="1169"/>
                </a:lnTo>
                <a:lnTo>
                  <a:pt x="0" y="1028"/>
                </a:lnTo>
                <a:lnTo>
                  <a:pt x="443" y="585"/>
                </a:lnTo>
                <a:lnTo>
                  <a:pt x="0" y="141"/>
                </a:lnTo>
                <a:lnTo>
                  <a:pt x="141" y="0"/>
                </a:lnTo>
                <a:lnTo>
                  <a:pt x="584" y="4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endParaRPr lang="zh-CN" altLang="en-US"/>
          </a:p>
        </p:txBody>
      </p:sp>
      <p:sp>
        <p:nvSpPr>
          <p:cNvPr id="15368" name="TextBox 11"/>
          <p:cNvSpPr txBox="1">
            <a:spLocks noChangeArrowheads="1"/>
          </p:cNvSpPr>
          <p:nvPr/>
        </p:nvSpPr>
        <p:spPr bwMode="auto">
          <a:xfrm>
            <a:off x="2031604" y="1926433"/>
            <a:ext cx="5060676" cy="1515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7" tIns="34279" rIns="68557" bIns="3427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3200" b="1" kern="0" dirty="0">
                <a:solidFill>
                  <a:srgbClr val="F8F8F8"/>
                </a:solidFill>
                <a:latin typeface="微软雅黑" panose="020B0503020204020204" pitchFamily="34" charset="-122"/>
                <a:ea typeface="微软雅黑" panose="020B0503020204020204" pitchFamily="34" charset="-122"/>
              </a:rPr>
              <a:t>财政部关于政府会计准则和制度政策发文</a:t>
            </a:r>
          </a:p>
          <a:p>
            <a:pPr eaLnBrk="1" hangingPunct="1"/>
            <a:endParaRPr lang="zh-CN" altLang="en-US" sz="3000" b="1" dirty="0">
              <a:solidFill>
                <a:srgbClr val="FFFFFF"/>
              </a:solidFill>
              <a:latin typeface="微软雅黑" pitchFamily="34" charset="-122"/>
              <a:ea typeface="微软雅黑" pitchFamily="34" charset="-122"/>
            </a:endParaRPr>
          </a:p>
        </p:txBody>
      </p:sp>
      <p:sp>
        <p:nvSpPr>
          <p:cNvPr id="15369" name="TextBox 12"/>
          <p:cNvSpPr txBox="1">
            <a:spLocks noChangeArrowheads="1"/>
          </p:cNvSpPr>
          <p:nvPr/>
        </p:nvSpPr>
        <p:spPr bwMode="auto">
          <a:xfrm>
            <a:off x="1009256" y="1847851"/>
            <a:ext cx="956889"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7" tIns="34279" rIns="68557" bIns="3427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10300" b="1">
                <a:solidFill>
                  <a:srgbClr val="FFFFFF"/>
                </a:solidFill>
                <a:latin typeface="微软雅黑" pitchFamily="34" charset="-122"/>
                <a:ea typeface="微软雅黑" pitchFamily="34" charset="-122"/>
              </a:rPr>
              <a:t>1</a:t>
            </a:r>
            <a:endParaRPr lang="zh-CN" altLang="en-US" sz="10300" b="1">
              <a:solidFill>
                <a:srgbClr val="FFFFFF"/>
              </a:solidFill>
              <a:latin typeface="微软雅黑" pitchFamily="34" charset="-122"/>
              <a:ea typeface="微软雅黑" pitchFamily="34" charset="-122"/>
            </a:endParaRPr>
          </a:p>
        </p:txBody>
      </p:sp>
      <p:sp>
        <p:nvSpPr>
          <p:cNvPr id="15371" name="TextBox 2"/>
          <p:cNvSpPr txBox="1">
            <a:spLocks noChangeArrowheads="1"/>
          </p:cNvSpPr>
          <p:nvPr/>
        </p:nvSpPr>
        <p:spPr bwMode="auto">
          <a:xfrm>
            <a:off x="367761" y="2859883"/>
            <a:ext cx="631975"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7" tIns="34279" rIns="68557" bIns="3427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2100">
                <a:solidFill>
                  <a:srgbClr val="FFFFFF"/>
                </a:solidFill>
              </a:rPr>
              <a:t>Part</a:t>
            </a:r>
            <a:endParaRPr lang="zh-CN" altLang="en-US" sz="2100">
              <a:solidFill>
                <a:srgbClr val="FFFFFF"/>
              </a:solidFill>
            </a:endParaRPr>
          </a:p>
        </p:txBody>
      </p:sp>
    </p:spTree>
    <p:extLst>
      <p:ext uri="{BB962C8B-B14F-4D97-AF65-F5344CB8AC3E}">
        <p14:creationId xmlns:p14="http://schemas.microsoft.com/office/powerpoint/2010/main" val="2464699184"/>
      </p:ext>
    </p:extLst>
  </p:cSld>
  <p:clrMapOvr>
    <a:masterClrMapping/>
  </p:clrMapOvr>
  <p:transition spd="slow" advTm="9629">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wipe(left)">
                                      <p:cBhvr>
                                        <p:cTn id="7" dur="1000"/>
                                        <p:tgtEl>
                                          <p:spTgt spid="1536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5362"/>
                                        </p:tgtEl>
                                        <p:attrNameLst>
                                          <p:attrName>style.visibility</p:attrName>
                                        </p:attrNameLst>
                                      </p:cBhvr>
                                      <p:to>
                                        <p:strVal val="visible"/>
                                      </p:to>
                                    </p:set>
                                    <p:animEffect transition="in" filter="wipe(right)">
                                      <p:cBhvr>
                                        <p:cTn id="10" dur="1000"/>
                                        <p:tgtEl>
                                          <p:spTgt spid="15362"/>
                                        </p:tgtEl>
                                      </p:cBhvr>
                                    </p:animEffect>
                                  </p:childTnLst>
                                </p:cTn>
                              </p:par>
                            </p:childTnLst>
                          </p:cTn>
                        </p:par>
                        <p:par>
                          <p:cTn id="11" fill="hold" nodeType="afterGroup">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15364"/>
                                        </p:tgtEl>
                                        <p:attrNameLst>
                                          <p:attrName>style.visibility</p:attrName>
                                        </p:attrNameLst>
                                      </p:cBhvr>
                                      <p:to>
                                        <p:strVal val="visible"/>
                                      </p:to>
                                    </p:set>
                                    <p:anim calcmode="lin" valueType="num">
                                      <p:cBhvr additive="base">
                                        <p:cTn id="14" dur="500" fill="hold"/>
                                        <p:tgtEl>
                                          <p:spTgt spid="15364"/>
                                        </p:tgtEl>
                                        <p:attrNameLst>
                                          <p:attrName>ppt_x</p:attrName>
                                        </p:attrNameLst>
                                      </p:cBhvr>
                                      <p:tavLst>
                                        <p:tav tm="0">
                                          <p:val>
                                            <p:strVal val="0-#ppt_w/2"/>
                                          </p:val>
                                        </p:tav>
                                        <p:tav tm="100000">
                                          <p:val>
                                            <p:strVal val="#ppt_x"/>
                                          </p:val>
                                        </p:tav>
                                      </p:tavLst>
                                    </p:anim>
                                    <p:anim calcmode="lin" valueType="num">
                                      <p:cBhvr additive="base">
                                        <p:cTn id="15" dur="500" fill="hold"/>
                                        <p:tgtEl>
                                          <p:spTgt spid="15364"/>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5365"/>
                                        </p:tgtEl>
                                        <p:attrNameLst>
                                          <p:attrName>style.visibility</p:attrName>
                                        </p:attrNameLst>
                                      </p:cBhvr>
                                      <p:to>
                                        <p:strVal val="visible"/>
                                      </p:to>
                                    </p:set>
                                    <p:anim calcmode="lin" valueType="num">
                                      <p:cBhvr>
                                        <p:cTn id="19" dur="300" fill="hold"/>
                                        <p:tgtEl>
                                          <p:spTgt spid="15365"/>
                                        </p:tgtEl>
                                        <p:attrNameLst>
                                          <p:attrName>ppt_w</p:attrName>
                                        </p:attrNameLst>
                                      </p:cBhvr>
                                      <p:tavLst>
                                        <p:tav tm="0">
                                          <p:val>
                                            <p:fltVal val="0"/>
                                          </p:val>
                                        </p:tav>
                                        <p:tav tm="100000">
                                          <p:val>
                                            <p:strVal val="#ppt_w"/>
                                          </p:val>
                                        </p:tav>
                                      </p:tavLst>
                                    </p:anim>
                                    <p:anim calcmode="lin" valueType="num">
                                      <p:cBhvr>
                                        <p:cTn id="20" dur="300" fill="hold"/>
                                        <p:tgtEl>
                                          <p:spTgt spid="15365"/>
                                        </p:tgtEl>
                                        <p:attrNameLst>
                                          <p:attrName>ppt_h</p:attrName>
                                        </p:attrNameLst>
                                      </p:cBhvr>
                                      <p:tavLst>
                                        <p:tav tm="0">
                                          <p:val>
                                            <p:fltVal val="0"/>
                                          </p:val>
                                        </p:tav>
                                        <p:tav tm="100000">
                                          <p:val>
                                            <p:strVal val="#ppt_h"/>
                                          </p:val>
                                        </p:tav>
                                      </p:tavLst>
                                    </p:anim>
                                    <p:anim calcmode="lin" valueType="num">
                                      <p:cBhvr>
                                        <p:cTn id="21" dur="300" fill="hold"/>
                                        <p:tgtEl>
                                          <p:spTgt spid="15365"/>
                                        </p:tgtEl>
                                        <p:attrNameLst>
                                          <p:attrName>style.rotation</p:attrName>
                                        </p:attrNameLst>
                                      </p:cBhvr>
                                      <p:tavLst>
                                        <p:tav tm="0">
                                          <p:val>
                                            <p:fltVal val="90"/>
                                          </p:val>
                                        </p:tav>
                                        <p:tav tm="100000">
                                          <p:val>
                                            <p:fltVal val="0"/>
                                          </p:val>
                                        </p:tav>
                                      </p:tavLst>
                                    </p:anim>
                                    <p:animEffect transition="in" filter="fade">
                                      <p:cBhvr>
                                        <p:cTn id="22" dur="300"/>
                                        <p:tgtEl>
                                          <p:spTgt spid="15365"/>
                                        </p:tgtEl>
                                      </p:cBhvr>
                                    </p:animEffect>
                                  </p:childTnLst>
                                </p:cTn>
                              </p:par>
                            </p:childTnLst>
                          </p:cTn>
                        </p:par>
                        <p:par>
                          <p:cTn id="23" fill="hold" nodeType="afterGroup">
                            <p:stCondLst>
                              <p:cond delay="1800"/>
                            </p:stCondLst>
                            <p:childTnLst>
                              <p:par>
                                <p:cTn id="24" presetID="42" presetClass="entr" presetSubtype="0" fill="hold" grpId="0" nodeType="afterEffect">
                                  <p:stCondLst>
                                    <p:cond delay="0"/>
                                  </p:stCondLst>
                                  <p:childTnLst>
                                    <p:set>
                                      <p:cBhvr>
                                        <p:cTn id="25" dur="1" fill="hold">
                                          <p:stCondLst>
                                            <p:cond delay="0"/>
                                          </p:stCondLst>
                                        </p:cTn>
                                        <p:tgtEl>
                                          <p:spTgt spid="15371"/>
                                        </p:tgtEl>
                                        <p:attrNameLst>
                                          <p:attrName>style.visibility</p:attrName>
                                        </p:attrNameLst>
                                      </p:cBhvr>
                                      <p:to>
                                        <p:strVal val="visible"/>
                                      </p:to>
                                    </p:set>
                                    <p:animEffect transition="in" filter="fade">
                                      <p:cBhvr>
                                        <p:cTn id="26" dur="500"/>
                                        <p:tgtEl>
                                          <p:spTgt spid="15371"/>
                                        </p:tgtEl>
                                      </p:cBhvr>
                                    </p:animEffect>
                                    <p:anim calcmode="lin" valueType="num">
                                      <p:cBhvr>
                                        <p:cTn id="27" dur="500" fill="hold"/>
                                        <p:tgtEl>
                                          <p:spTgt spid="15371"/>
                                        </p:tgtEl>
                                        <p:attrNameLst>
                                          <p:attrName>ppt_x</p:attrName>
                                        </p:attrNameLst>
                                      </p:cBhvr>
                                      <p:tavLst>
                                        <p:tav tm="0">
                                          <p:val>
                                            <p:strVal val="#ppt_x"/>
                                          </p:val>
                                        </p:tav>
                                        <p:tav tm="100000">
                                          <p:val>
                                            <p:strVal val="#ppt_x"/>
                                          </p:val>
                                        </p:tav>
                                      </p:tavLst>
                                    </p:anim>
                                    <p:anim calcmode="lin" valueType="num">
                                      <p:cBhvr>
                                        <p:cTn id="28" dur="500" fill="hold"/>
                                        <p:tgtEl>
                                          <p:spTgt spid="15371"/>
                                        </p:tgtEl>
                                        <p:attrNameLst>
                                          <p:attrName>ppt_y</p:attrName>
                                        </p:attrNameLst>
                                      </p:cBhvr>
                                      <p:tavLst>
                                        <p:tav tm="0">
                                          <p:val>
                                            <p:strVal val="#ppt_y+.1"/>
                                          </p:val>
                                        </p:tav>
                                        <p:tav tm="100000">
                                          <p:val>
                                            <p:strVal val="#ppt_y"/>
                                          </p:val>
                                        </p:tav>
                                      </p:tavLst>
                                    </p:anim>
                                  </p:childTnLst>
                                </p:cTn>
                              </p:par>
                            </p:childTnLst>
                          </p:cTn>
                        </p:par>
                        <p:par>
                          <p:cTn id="29" fill="hold" nodeType="afterGroup">
                            <p:stCondLst>
                              <p:cond delay="2300"/>
                            </p:stCondLst>
                            <p:childTnLst>
                              <p:par>
                                <p:cTn id="30" presetID="31" presetClass="entr" presetSubtype="0" fill="hold" grpId="0" nodeType="afterEffect">
                                  <p:stCondLst>
                                    <p:cond delay="0"/>
                                  </p:stCondLst>
                                  <p:childTnLst>
                                    <p:set>
                                      <p:cBhvr>
                                        <p:cTn id="31" dur="1" fill="hold">
                                          <p:stCondLst>
                                            <p:cond delay="0"/>
                                          </p:stCondLst>
                                        </p:cTn>
                                        <p:tgtEl>
                                          <p:spTgt spid="15369"/>
                                        </p:tgtEl>
                                        <p:attrNameLst>
                                          <p:attrName>style.visibility</p:attrName>
                                        </p:attrNameLst>
                                      </p:cBhvr>
                                      <p:to>
                                        <p:strVal val="visible"/>
                                      </p:to>
                                    </p:set>
                                    <p:anim calcmode="lin" valueType="num">
                                      <p:cBhvr>
                                        <p:cTn id="32" dur="500" fill="hold"/>
                                        <p:tgtEl>
                                          <p:spTgt spid="15369"/>
                                        </p:tgtEl>
                                        <p:attrNameLst>
                                          <p:attrName>ppt_w</p:attrName>
                                        </p:attrNameLst>
                                      </p:cBhvr>
                                      <p:tavLst>
                                        <p:tav tm="0">
                                          <p:val>
                                            <p:fltVal val="0"/>
                                          </p:val>
                                        </p:tav>
                                        <p:tav tm="100000">
                                          <p:val>
                                            <p:strVal val="#ppt_w"/>
                                          </p:val>
                                        </p:tav>
                                      </p:tavLst>
                                    </p:anim>
                                    <p:anim calcmode="lin" valueType="num">
                                      <p:cBhvr>
                                        <p:cTn id="33" dur="500" fill="hold"/>
                                        <p:tgtEl>
                                          <p:spTgt spid="15369"/>
                                        </p:tgtEl>
                                        <p:attrNameLst>
                                          <p:attrName>ppt_h</p:attrName>
                                        </p:attrNameLst>
                                      </p:cBhvr>
                                      <p:tavLst>
                                        <p:tav tm="0">
                                          <p:val>
                                            <p:fltVal val="0"/>
                                          </p:val>
                                        </p:tav>
                                        <p:tav tm="100000">
                                          <p:val>
                                            <p:strVal val="#ppt_h"/>
                                          </p:val>
                                        </p:tav>
                                      </p:tavLst>
                                    </p:anim>
                                    <p:anim calcmode="lin" valueType="num">
                                      <p:cBhvr>
                                        <p:cTn id="34" dur="500" fill="hold"/>
                                        <p:tgtEl>
                                          <p:spTgt spid="15369"/>
                                        </p:tgtEl>
                                        <p:attrNameLst>
                                          <p:attrName>style.rotation</p:attrName>
                                        </p:attrNameLst>
                                      </p:cBhvr>
                                      <p:tavLst>
                                        <p:tav tm="0">
                                          <p:val>
                                            <p:fltVal val="90"/>
                                          </p:val>
                                        </p:tav>
                                        <p:tav tm="100000">
                                          <p:val>
                                            <p:fltVal val="0"/>
                                          </p:val>
                                        </p:tav>
                                      </p:tavLst>
                                    </p:anim>
                                    <p:animEffect transition="in" filter="fade">
                                      <p:cBhvr>
                                        <p:cTn id="35" dur="500"/>
                                        <p:tgtEl>
                                          <p:spTgt spid="15369"/>
                                        </p:tgtEl>
                                      </p:cBhvr>
                                    </p:animEffect>
                                  </p:childTnLst>
                                </p:cTn>
                              </p:par>
                            </p:childTnLst>
                          </p:cTn>
                        </p:par>
                        <p:par>
                          <p:cTn id="36" fill="hold" nodeType="afterGroup">
                            <p:stCondLst>
                              <p:cond delay="2800"/>
                            </p:stCondLst>
                            <p:childTnLst>
                              <p:par>
                                <p:cTn id="37" presetID="22" presetClass="entr" presetSubtype="8" fill="hold" grpId="0" nodeType="afterEffect">
                                  <p:stCondLst>
                                    <p:cond delay="0"/>
                                  </p:stCondLst>
                                  <p:childTnLst>
                                    <p:set>
                                      <p:cBhvr>
                                        <p:cTn id="38" dur="1" fill="hold">
                                          <p:stCondLst>
                                            <p:cond delay="0"/>
                                          </p:stCondLst>
                                        </p:cTn>
                                        <p:tgtEl>
                                          <p:spTgt spid="15368"/>
                                        </p:tgtEl>
                                        <p:attrNameLst>
                                          <p:attrName>style.visibility</p:attrName>
                                        </p:attrNameLst>
                                      </p:cBhvr>
                                      <p:to>
                                        <p:strVal val="visible"/>
                                      </p:to>
                                    </p:set>
                                    <p:animEffect transition="in" filter="wipe(left)">
                                      <p:cBhvr>
                                        <p:cTn id="39" dur="500"/>
                                        <p:tgtEl>
                                          <p:spTgt spid="15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nimBg="1"/>
      <p:bldP spid="15363" grpId="0" animBg="1"/>
      <p:bldP spid="15364" grpId="0" animBg="1"/>
      <p:bldP spid="15365" grpId="0" animBg="1"/>
      <p:bldP spid="15368" grpId="0" autoUpdateAnimBg="0"/>
      <p:bldP spid="15369" grpId="0" autoUpdateAnimBg="0"/>
      <p:bldP spid="15371"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76"/>
          <p:cNvSpPr txBox="1">
            <a:spLocks noChangeArrowheads="1"/>
          </p:cNvSpPr>
          <p:nvPr/>
        </p:nvSpPr>
        <p:spPr bwMode="auto">
          <a:xfrm>
            <a:off x="358239" y="122636"/>
            <a:ext cx="4679973" cy="380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7" tIns="34279" rIns="68557" bIns="3427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dirty="0" smtClean="0">
                <a:solidFill>
                  <a:schemeClr val="accent6">
                    <a:lumMod val="75000"/>
                    <a:lumOff val="25000"/>
                  </a:schemeClr>
                </a:solidFill>
                <a:latin typeface="+mn-ea"/>
                <a:ea typeface="+mn-ea"/>
              </a:rPr>
              <a:t>2.5</a:t>
            </a:r>
            <a:r>
              <a:rPr lang="zh-CN" altLang="en-US" dirty="0" smtClean="0">
                <a:solidFill>
                  <a:schemeClr val="accent6">
                    <a:lumMod val="75000"/>
                    <a:lumOff val="25000"/>
                  </a:schemeClr>
                </a:solidFill>
                <a:latin typeface="+mn-ea"/>
                <a:ea typeface="+mn-ea"/>
              </a:rPr>
              <a:t>平行记账</a:t>
            </a:r>
            <a:r>
              <a:rPr lang="en-US" altLang="zh-CN" dirty="0" smtClean="0">
                <a:solidFill>
                  <a:schemeClr val="accent6">
                    <a:lumMod val="75000"/>
                    <a:lumOff val="25000"/>
                  </a:schemeClr>
                </a:solidFill>
                <a:latin typeface="+mn-ea"/>
                <a:ea typeface="+mn-ea"/>
              </a:rPr>
              <a:t>—</a:t>
            </a:r>
            <a:r>
              <a:rPr lang="zh-CN" altLang="en-US" dirty="0" smtClean="0">
                <a:solidFill>
                  <a:schemeClr val="accent6">
                    <a:lumMod val="75000"/>
                    <a:lumOff val="25000"/>
                  </a:schemeClr>
                </a:solidFill>
                <a:latin typeface="+mn-ea"/>
                <a:ea typeface="+mn-ea"/>
              </a:rPr>
              <a:t>凭证</a:t>
            </a:r>
            <a:r>
              <a:rPr lang="zh-CN" altLang="en-US" dirty="0">
                <a:solidFill>
                  <a:schemeClr val="accent6">
                    <a:lumMod val="75000"/>
                    <a:lumOff val="25000"/>
                  </a:schemeClr>
                </a:solidFill>
                <a:latin typeface="+mn-ea"/>
                <a:ea typeface="+mn-ea"/>
              </a:rPr>
              <a:t>保存时系统智能检查</a:t>
            </a:r>
          </a:p>
        </p:txBody>
      </p:sp>
      <p:sp>
        <p:nvSpPr>
          <p:cNvPr id="23555" name="Freeform 6"/>
          <p:cNvSpPr>
            <a:spLocks/>
          </p:cNvSpPr>
          <p:nvPr/>
        </p:nvSpPr>
        <p:spPr bwMode="auto">
          <a:xfrm>
            <a:off x="1" y="122636"/>
            <a:ext cx="358239" cy="432197"/>
          </a:xfrm>
          <a:custGeom>
            <a:avLst/>
            <a:gdLst>
              <a:gd name="T0" fmla="*/ 427392 w 682"/>
              <a:gd name="T1" fmla="*/ 328286 h 818"/>
              <a:gd name="T2" fmla="*/ 248027 w 682"/>
              <a:gd name="T3" fmla="*/ 432549 h 818"/>
              <a:gd name="T4" fmla="*/ 0 w 682"/>
              <a:gd name="T5" fmla="*/ 576262 h 818"/>
              <a:gd name="T6" fmla="*/ 0 w 682"/>
              <a:gd name="T7" fmla="*/ 288131 h 818"/>
              <a:gd name="T8" fmla="*/ 0 w 682"/>
              <a:gd name="T9" fmla="*/ 0 h 818"/>
              <a:gd name="T10" fmla="*/ 248027 w 682"/>
              <a:gd name="T11" fmla="*/ 144418 h 818"/>
              <a:gd name="T12" fmla="*/ 420385 w 682"/>
              <a:gd name="T13" fmla="*/ 244453 h 818"/>
              <a:gd name="T14" fmla="*/ 427392 w 682"/>
              <a:gd name="T15" fmla="*/ 328286 h 8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82" h="818">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endParaRPr lang="zh-CN" altLang="en-US"/>
          </a:p>
        </p:txBody>
      </p:sp>
      <p:sp>
        <p:nvSpPr>
          <p:cNvPr id="23557" name="矩形 35"/>
          <p:cNvSpPr>
            <a:spLocks noChangeArrowheads="1"/>
          </p:cNvSpPr>
          <p:nvPr/>
        </p:nvSpPr>
        <p:spPr bwMode="auto">
          <a:xfrm>
            <a:off x="788492" y="729689"/>
            <a:ext cx="3351460" cy="3570253"/>
          </a:xfrm>
          <a:prstGeom prst="rect">
            <a:avLst/>
          </a:prstGeom>
          <a:solidFill>
            <a:schemeClr val="bg1">
              <a:lumMod val="75000"/>
              <a:alpha val="70195"/>
            </a:schemeClr>
          </a:solidFill>
          <a:ln>
            <a:noFill/>
          </a:ln>
        </p:spPr>
        <p:txBody>
          <a:bodyPr lIns="68557" tIns="34279" rIns="68557" bIns="34279"/>
          <a:lstStyle/>
          <a:p>
            <a:endParaRPr lang="zh-CN" altLang="en-US"/>
          </a:p>
        </p:txBody>
      </p:sp>
      <p:sp>
        <p:nvSpPr>
          <p:cNvPr id="23559" name="Freeform 8"/>
          <p:cNvSpPr>
            <a:spLocks noEditPoints="1"/>
          </p:cNvSpPr>
          <p:nvPr/>
        </p:nvSpPr>
        <p:spPr bwMode="auto">
          <a:xfrm>
            <a:off x="819958" y="1059583"/>
            <a:ext cx="435599" cy="434579"/>
          </a:xfrm>
          <a:custGeom>
            <a:avLst/>
            <a:gdLst>
              <a:gd name="T0" fmla="*/ 290513 w 794"/>
              <a:gd name="T1" fmla="*/ 0 h 794"/>
              <a:gd name="T2" fmla="*/ 581025 w 794"/>
              <a:gd name="T3" fmla="*/ 289719 h 794"/>
              <a:gd name="T4" fmla="*/ 290513 w 794"/>
              <a:gd name="T5" fmla="*/ 579438 h 794"/>
              <a:gd name="T6" fmla="*/ 0 w 794"/>
              <a:gd name="T7" fmla="*/ 289719 h 794"/>
              <a:gd name="T8" fmla="*/ 290513 w 794"/>
              <a:gd name="T9" fmla="*/ 0 h 794"/>
              <a:gd name="T10" fmla="*/ 513702 w 794"/>
              <a:gd name="T11" fmla="*/ 182443 h 794"/>
              <a:gd name="T12" fmla="*/ 458819 w 794"/>
              <a:gd name="T13" fmla="*/ 127710 h 794"/>
              <a:gd name="T14" fmla="*/ 242947 w 794"/>
              <a:gd name="T15" fmla="*/ 342262 h 794"/>
              <a:gd name="T16" fmla="*/ 122206 w 794"/>
              <a:gd name="T17" fmla="*/ 221850 h 794"/>
              <a:gd name="T18" fmla="*/ 67323 w 794"/>
              <a:gd name="T19" fmla="*/ 276583 h 794"/>
              <a:gd name="T20" fmla="*/ 188065 w 794"/>
              <a:gd name="T21" fmla="*/ 397725 h 794"/>
              <a:gd name="T22" fmla="*/ 242947 w 794"/>
              <a:gd name="T23" fmla="*/ 452458 h 794"/>
              <a:gd name="T24" fmla="*/ 298562 w 794"/>
              <a:gd name="T25" fmla="*/ 397725 h 794"/>
              <a:gd name="T26" fmla="*/ 298562 w 794"/>
              <a:gd name="T27" fmla="*/ 397725 h 794"/>
              <a:gd name="T28" fmla="*/ 513702 w 794"/>
              <a:gd name="T29" fmla="*/ 182443 h 7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94" h="794">
                <a:moveTo>
                  <a:pt x="397" y="0"/>
                </a:moveTo>
                <a:cubicBezTo>
                  <a:pt x="616" y="0"/>
                  <a:pt x="794" y="178"/>
                  <a:pt x="794" y="397"/>
                </a:cubicBezTo>
                <a:cubicBezTo>
                  <a:pt x="794" y="617"/>
                  <a:pt x="616" y="794"/>
                  <a:pt x="397" y="794"/>
                </a:cubicBezTo>
                <a:cubicBezTo>
                  <a:pt x="178" y="794"/>
                  <a:pt x="0" y="617"/>
                  <a:pt x="0" y="397"/>
                </a:cubicBezTo>
                <a:cubicBezTo>
                  <a:pt x="0" y="178"/>
                  <a:pt x="178" y="0"/>
                  <a:pt x="397" y="0"/>
                </a:cubicBezTo>
                <a:close/>
                <a:moveTo>
                  <a:pt x="702" y="250"/>
                </a:moveTo>
                <a:lnTo>
                  <a:pt x="627" y="175"/>
                </a:lnTo>
                <a:lnTo>
                  <a:pt x="332" y="469"/>
                </a:lnTo>
                <a:lnTo>
                  <a:pt x="167" y="304"/>
                </a:lnTo>
                <a:lnTo>
                  <a:pt x="92" y="379"/>
                </a:lnTo>
                <a:lnTo>
                  <a:pt x="257" y="545"/>
                </a:lnTo>
                <a:lnTo>
                  <a:pt x="332" y="620"/>
                </a:lnTo>
                <a:lnTo>
                  <a:pt x="408" y="545"/>
                </a:lnTo>
                <a:lnTo>
                  <a:pt x="702" y="25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endParaRPr lang="zh-CN" altLang="en-US"/>
          </a:p>
        </p:txBody>
      </p:sp>
      <p:sp>
        <p:nvSpPr>
          <p:cNvPr id="23562" name="TextBox 40"/>
          <p:cNvSpPr txBox="1">
            <a:spLocks noChangeArrowheads="1"/>
          </p:cNvSpPr>
          <p:nvPr/>
        </p:nvSpPr>
        <p:spPr bwMode="auto">
          <a:xfrm>
            <a:off x="1229292" y="823454"/>
            <a:ext cx="2910661" cy="2839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7" tIns="34279" rIns="68557" bIns="3427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endParaRPr lang="en-US" altLang="zh-CN" sz="1800" b="1" dirty="0">
              <a:solidFill>
                <a:srgbClr val="F8F8F8"/>
              </a:solidFill>
              <a:latin typeface="微软雅黑" panose="020B0503020204020204" pitchFamily="34" charset="-122"/>
              <a:ea typeface="微软雅黑" panose="020B0503020204020204" pitchFamily="34" charset="-122"/>
            </a:endParaRPr>
          </a:p>
          <a:p>
            <a:r>
              <a:rPr lang="zh-CN" altLang="en-US" sz="1800" b="1" dirty="0">
                <a:solidFill>
                  <a:srgbClr val="F8F8F8"/>
                </a:solidFill>
                <a:latin typeface="微软雅黑" panose="020B0503020204020204" pitchFamily="34" charset="-122"/>
                <a:ea typeface="微软雅黑" panose="020B0503020204020204" pitchFamily="34" charset="-122"/>
              </a:rPr>
              <a:t>增加系统智能检查</a:t>
            </a:r>
            <a:endParaRPr lang="en-US" altLang="zh-CN" sz="1800" b="1" dirty="0">
              <a:solidFill>
                <a:srgbClr val="F8F8F8"/>
              </a:solidFill>
              <a:latin typeface="微软雅黑" panose="020B0503020204020204" pitchFamily="34" charset="-122"/>
              <a:ea typeface="微软雅黑" panose="020B0503020204020204" pitchFamily="34" charset="-122"/>
            </a:endParaRPr>
          </a:p>
          <a:p>
            <a:endParaRPr lang="en-US" altLang="zh-CN" sz="1600" dirty="0">
              <a:solidFill>
                <a:srgbClr val="F8F8F8"/>
              </a:solidFill>
              <a:latin typeface="+mn-ea"/>
              <a:ea typeface="+mn-ea"/>
            </a:endParaRPr>
          </a:p>
          <a:p>
            <a:pPr marL="342877" indent="-342877">
              <a:buFont typeface="Wingdings" panose="05000000000000000000" pitchFamily="2" charset="2"/>
              <a:buChar char="u"/>
            </a:pPr>
            <a:r>
              <a:rPr lang="zh-CN" altLang="en-US" sz="1600" dirty="0">
                <a:solidFill>
                  <a:srgbClr val="F8F8F8"/>
                </a:solidFill>
                <a:latin typeface="微软雅黑" panose="020B0503020204020204" pitchFamily="34" charset="-122"/>
                <a:ea typeface="微软雅黑" panose="020B0503020204020204" pitchFamily="34" charset="-122"/>
              </a:rPr>
              <a:t>在保存财务会计凭证时，如果检查到当前分录需要有对应的平行分录，系统会提示相关信息；</a:t>
            </a:r>
            <a:endParaRPr lang="en-US" altLang="zh-CN" sz="1600" dirty="0">
              <a:solidFill>
                <a:srgbClr val="F8F8F8"/>
              </a:solidFill>
              <a:latin typeface="微软雅黑" panose="020B0503020204020204" pitchFamily="34" charset="-122"/>
              <a:ea typeface="微软雅黑" panose="020B0503020204020204" pitchFamily="34" charset="-122"/>
            </a:endParaRPr>
          </a:p>
          <a:p>
            <a:pPr marL="342877" indent="-342877">
              <a:buFont typeface="Wingdings" panose="05000000000000000000" pitchFamily="2" charset="2"/>
              <a:buChar char="u"/>
            </a:pPr>
            <a:r>
              <a:rPr lang="zh-CN" altLang="en-US" sz="1600" dirty="0">
                <a:solidFill>
                  <a:srgbClr val="F8F8F8"/>
                </a:solidFill>
                <a:latin typeface="微软雅黑" panose="020B0503020204020204" pitchFamily="34" charset="-122"/>
                <a:ea typeface="微软雅黑" panose="020B0503020204020204" pitchFamily="34" charset="-122"/>
              </a:rPr>
              <a:t>标准：当前分录包括有资金类科目，并且该科目属性为</a:t>
            </a:r>
            <a:r>
              <a:rPr lang="en-US" altLang="zh-CN" sz="1600" dirty="0">
                <a:solidFill>
                  <a:srgbClr val="F8F8F8"/>
                </a:solidFill>
                <a:latin typeface="微软雅黑" panose="020B0503020204020204" pitchFamily="34" charset="-122"/>
                <a:ea typeface="微软雅黑" panose="020B0503020204020204" pitchFamily="34" charset="-122"/>
              </a:rPr>
              <a:t>【</a:t>
            </a:r>
            <a:r>
              <a:rPr lang="zh-CN" altLang="en-US" sz="1600" dirty="0">
                <a:solidFill>
                  <a:srgbClr val="F8F8F8"/>
                </a:solidFill>
                <a:latin typeface="微软雅黑" panose="020B0503020204020204" pitchFamily="34" charset="-122"/>
                <a:ea typeface="微软雅黑" panose="020B0503020204020204" pitchFamily="34" charset="-122"/>
              </a:rPr>
              <a:t>平行分录</a:t>
            </a:r>
            <a:r>
              <a:rPr lang="en-US" altLang="zh-CN" sz="1600" dirty="0">
                <a:solidFill>
                  <a:srgbClr val="F8F8F8"/>
                </a:solidFill>
                <a:latin typeface="微软雅黑" panose="020B0503020204020204" pitchFamily="34" charset="-122"/>
                <a:ea typeface="微软雅黑" panose="020B0503020204020204" pitchFamily="34" charset="-122"/>
              </a:rPr>
              <a:t>】</a:t>
            </a:r>
            <a:r>
              <a:rPr lang="zh-CN" altLang="en-US" sz="1600" dirty="0">
                <a:solidFill>
                  <a:srgbClr val="F8F8F8"/>
                </a:solidFill>
                <a:latin typeface="微软雅黑" panose="020B0503020204020204" pitchFamily="34" charset="-122"/>
                <a:ea typeface="微软雅黑" panose="020B0503020204020204" pitchFamily="34" charset="-122"/>
              </a:rPr>
              <a:t>。</a:t>
            </a:r>
            <a:endParaRPr lang="en-US" altLang="zh-CN" sz="1600" dirty="0">
              <a:solidFill>
                <a:srgbClr val="F8F8F8"/>
              </a:solidFill>
              <a:latin typeface="微软雅黑" panose="020B0503020204020204" pitchFamily="34" charset="-122"/>
              <a:ea typeface="微软雅黑" panose="020B0503020204020204" pitchFamily="34" charset="-122"/>
            </a:endParaRPr>
          </a:p>
          <a:p>
            <a:pPr marL="342877" indent="-342877">
              <a:buFont typeface="Wingdings" panose="05000000000000000000" pitchFamily="2" charset="2"/>
              <a:buChar char="u"/>
            </a:pPr>
            <a:endParaRPr lang="en-US" altLang="zh-CN" sz="1600" kern="0" dirty="0">
              <a:solidFill>
                <a:srgbClr val="000000"/>
              </a:solidFill>
              <a:latin typeface="Times New Roman"/>
              <a:ea typeface="微软雅黑"/>
              <a:cs typeface="宋体"/>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9" y="747046"/>
            <a:ext cx="4479165" cy="35355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913422"/>
      </p:ext>
    </p:extLst>
  </p:cSld>
  <p:clrMapOvr>
    <a:masterClrMapping/>
  </p:clrMapOvr>
  <p:transition spd="slow" advTm="10084">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additive="base">
                                        <p:cTn id="7" dur="500" fill="hold"/>
                                        <p:tgtEl>
                                          <p:spTgt spid="23555"/>
                                        </p:tgtEl>
                                        <p:attrNameLst>
                                          <p:attrName>ppt_x</p:attrName>
                                        </p:attrNameLst>
                                      </p:cBhvr>
                                      <p:tavLst>
                                        <p:tav tm="0">
                                          <p:val>
                                            <p:strVal val="0-#ppt_w/2"/>
                                          </p:val>
                                        </p:tav>
                                        <p:tav tm="100000">
                                          <p:val>
                                            <p:strVal val="#ppt_x"/>
                                          </p:val>
                                        </p:tav>
                                      </p:tavLst>
                                    </p:anim>
                                    <p:anim calcmode="lin" valueType="num">
                                      <p:cBhvr additive="base">
                                        <p:cTn id="8" dur="500" fill="hold"/>
                                        <p:tgtEl>
                                          <p:spTgt spid="2355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3554"/>
                                        </p:tgtEl>
                                        <p:attrNameLst>
                                          <p:attrName>style.visibility</p:attrName>
                                        </p:attrNameLst>
                                      </p:cBhvr>
                                      <p:to>
                                        <p:strVal val="visible"/>
                                      </p:to>
                                    </p:set>
                                    <p:anim calcmode="lin" valueType="num">
                                      <p:cBhvr>
                                        <p:cTn id="12" dur="400" fill="hold"/>
                                        <p:tgtEl>
                                          <p:spTgt spid="2355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23554"/>
                                        </p:tgtEl>
                                        <p:attrNameLst>
                                          <p:attrName>ppt_y</p:attrName>
                                        </p:attrNameLst>
                                      </p:cBhvr>
                                      <p:tavLst>
                                        <p:tav tm="0">
                                          <p:val>
                                            <p:strVal val="#ppt_y"/>
                                          </p:val>
                                        </p:tav>
                                        <p:tav tm="100000">
                                          <p:val>
                                            <p:strVal val="#ppt_y"/>
                                          </p:val>
                                        </p:tav>
                                      </p:tavLst>
                                    </p:anim>
                                    <p:anim calcmode="lin" valueType="num">
                                      <p:cBhvr>
                                        <p:cTn id="14" dur="400" fill="hold"/>
                                        <p:tgtEl>
                                          <p:spTgt spid="2355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2355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23554"/>
                                        </p:tgtEl>
                                      </p:cBhvr>
                                    </p:animEffect>
                                  </p:childTnLst>
                                </p:cTn>
                              </p:par>
                            </p:childTnLst>
                          </p:cTn>
                        </p:par>
                        <p:par>
                          <p:cTn id="17" fill="hold" nodeType="afterGroup">
                            <p:stCondLst>
                              <p:cond delay="1620"/>
                            </p:stCondLst>
                            <p:childTnLst>
                              <p:par>
                                <p:cTn id="18" presetID="22" presetClass="entr" presetSubtype="2" fill="hold" grpId="0" nodeType="afterEffect">
                                  <p:stCondLst>
                                    <p:cond delay="0"/>
                                  </p:stCondLst>
                                  <p:childTnLst>
                                    <p:set>
                                      <p:cBhvr>
                                        <p:cTn id="19" dur="1" fill="hold">
                                          <p:stCondLst>
                                            <p:cond delay="0"/>
                                          </p:stCondLst>
                                        </p:cTn>
                                        <p:tgtEl>
                                          <p:spTgt spid="23557"/>
                                        </p:tgtEl>
                                        <p:attrNameLst>
                                          <p:attrName>style.visibility</p:attrName>
                                        </p:attrNameLst>
                                      </p:cBhvr>
                                      <p:to>
                                        <p:strVal val="visible"/>
                                      </p:to>
                                    </p:set>
                                    <p:animEffect transition="in" filter="wipe(right)">
                                      <p:cBhvr>
                                        <p:cTn id="20" dur="500"/>
                                        <p:tgtEl>
                                          <p:spTgt spid="23557"/>
                                        </p:tgtEl>
                                      </p:cBhvr>
                                    </p:animEffect>
                                  </p:childTnLst>
                                </p:cTn>
                              </p:par>
                              <p:par>
                                <p:cTn id="21" presetID="2" presetClass="entr" presetSubtype="6" fill="hold" grpId="0" nodeType="withEffect">
                                  <p:stCondLst>
                                    <p:cond delay="0"/>
                                  </p:stCondLst>
                                  <p:childTnLst>
                                    <p:set>
                                      <p:cBhvr>
                                        <p:cTn id="22" dur="1" fill="hold">
                                          <p:stCondLst>
                                            <p:cond delay="0"/>
                                          </p:stCondLst>
                                        </p:cTn>
                                        <p:tgtEl>
                                          <p:spTgt spid="23559"/>
                                        </p:tgtEl>
                                        <p:attrNameLst>
                                          <p:attrName>style.visibility</p:attrName>
                                        </p:attrNameLst>
                                      </p:cBhvr>
                                      <p:to>
                                        <p:strVal val="visible"/>
                                      </p:to>
                                    </p:set>
                                    <p:anim calcmode="lin" valueType="num">
                                      <p:cBhvr additive="base">
                                        <p:cTn id="23" dur="500" fill="hold"/>
                                        <p:tgtEl>
                                          <p:spTgt spid="23559"/>
                                        </p:tgtEl>
                                        <p:attrNameLst>
                                          <p:attrName>ppt_x</p:attrName>
                                        </p:attrNameLst>
                                      </p:cBhvr>
                                      <p:tavLst>
                                        <p:tav tm="0">
                                          <p:val>
                                            <p:strVal val="1+#ppt_w/2"/>
                                          </p:val>
                                        </p:tav>
                                        <p:tav tm="100000">
                                          <p:val>
                                            <p:strVal val="#ppt_x"/>
                                          </p:val>
                                        </p:tav>
                                      </p:tavLst>
                                    </p:anim>
                                    <p:anim calcmode="lin" valueType="num">
                                      <p:cBhvr additive="base">
                                        <p:cTn id="24" dur="500" fill="hold"/>
                                        <p:tgtEl>
                                          <p:spTgt spid="23559"/>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2120"/>
                            </p:stCondLst>
                            <p:childTnLst>
                              <p:par>
                                <p:cTn id="26" presetID="22" presetClass="entr" presetSubtype="8" fill="hold" grpId="0" nodeType="afterEffect">
                                  <p:stCondLst>
                                    <p:cond delay="0"/>
                                  </p:stCondLst>
                                  <p:childTnLst>
                                    <p:set>
                                      <p:cBhvr>
                                        <p:cTn id="27" dur="1" fill="hold">
                                          <p:stCondLst>
                                            <p:cond delay="0"/>
                                          </p:stCondLst>
                                        </p:cTn>
                                        <p:tgtEl>
                                          <p:spTgt spid="23562"/>
                                        </p:tgtEl>
                                        <p:attrNameLst>
                                          <p:attrName>style.visibility</p:attrName>
                                        </p:attrNameLst>
                                      </p:cBhvr>
                                      <p:to>
                                        <p:strVal val="visible"/>
                                      </p:to>
                                    </p:set>
                                    <p:animEffect transition="in" filter="wipe(left)">
                                      <p:cBhvr>
                                        <p:cTn id="28" dur="500"/>
                                        <p:tgtEl>
                                          <p:spTgt spid="23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P spid="23555" grpId="0" animBg="1"/>
      <p:bldP spid="23557" grpId="0" animBg="1" autoUpdateAnimBg="0"/>
      <p:bldP spid="23559" grpId="0" animBg="1"/>
      <p:bldP spid="23562"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76"/>
          <p:cNvSpPr txBox="1">
            <a:spLocks noChangeArrowheads="1"/>
          </p:cNvSpPr>
          <p:nvPr/>
        </p:nvSpPr>
        <p:spPr bwMode="auto">
          <a:xfrm>
            <a:off x="358239" y="122636"/>
            <a:ext cx="3901218" cy="380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7" tIns="34279" rIns="68557" bIns="3427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dirty="0" smtClean="0">
                <a:solidFill>
                  <a:schemeClr val="accent6">
                    <a:lumMod val="75000"/>
                    <a:lumOff val="25000"/>
                  </a:schemeClr>
                </a:solidFill>
                <a:latin typeface="+mn-ea"/>
                <a:ea typeface="+mn-ea"/>
              </a:rPr>
              <a:t>2.6</a:t>
            </a:r>
            <a:r>
              <a:rPr lang="zh-CN" altLang="en-US" dirty="0" smtClean="0">
                <a:solidFill>
                  <a:schemeClr val="accent6">
                    <a:lumMod val="75000"/>
                    <a:lumOff val="25000"/>
                  </a:schemeClr>
                </a:solidFill>
                <a:latin typeface="+mn-ea"/>
                <a:ea typeface="+mn-ea"/>
              </a:rPr>
              <a:t>平行记账</a:t>
            </a:r>
            <a:r>
              <a:rPr lang="en-US" altLang="zh-CN" dirty="0" smtClean="0">
                <a:solidFill>
                  <a:schemeClr val="accent6">
                    <a:lumMod val="75000"/>
                    <a:lumOff val="25000"/>
                  </a:schemeClr>
                </a:solidFill>
                <a:latin typeface="+mn-ea"/>
                <a:ea typeface="+mn-ea"/>
              </a:rPr>
              <a:t>—</a:t>
            </a:r>
            <a:r>
              <a:rPr lang="zh-CN" altLang="en-US" dirty="0" smtClean="0">
                <a:solidFill>
                  <a:schemeClr val="accent6">
                    <a:lumMod val="75000"/>
                    <a:lumOff val="25000"/>
                  </a:schemeClr>
                </a:solidFill>
                <a:latin typeface="+mn-ea"/>
                <a:ea typeface="+mn-ea"/>
              </a:rPr>
              <a:t>预设平行分录模板</a:t>
            </a:r>
            <a:endParaRPr lang="zh-CN" altLang="en-US" dirty="0">
              <a:solidFill>
                <a:schemeClr val="accent6">
                  <a:lumMod val="75000"/>
                  <a:lumOff val="25000"/>
                </a:schemeClr>
              </a:solidFill>
              <a:latin typeface="+mn-ea"/>
              <a:ea typeface="+mn-ea"/>
            </a:endParaRPr>
          </a:p>
        </p:txBody>
      </p:sp>
      <p:sp>
        <p:nvSpPr>
          <p:cNvPr id="23555" name="Freeform 6"/>
          <p:cNvSpPr>
            <a:spLocks/>
          </p:cNvSpPr>
          <p:nvPr/>
        </p:nvSpPr>
        <p:spPr bwMode="auto">
          <a:xfrm>
            <a:off x="1" y="122636"/>
            <a:ext cx="358239" cy="432197"/>
          </a:xfrm>
          <a:custGeom>
            <a:avLst/>
            <a:gdLst>
              <a:gd name="T0" fmla="*/ 427392 w 682"/>
              <a:gd name="T1" fmla="*/ 328286 h 818"/>
              <a:gd name="T2" fmla="*/ 248027 w 682"/>
              <a:gd name="T3" fmla="*/ 432549 h 818"/>
              <a:gd name="T4" fmla="*/ 0 w 682"/>
              <a:gd name="T5" fmla="*/ 576262 h 818"/>
              <a:gd name="T6" fmla="*/ 0 w 682"/>
              <a:gd name="T7" fmla="*/ 288131 h 818"/>
              <a:gd name="T8" fmla="*/ 0 w 682"/>
              <a:gd name="T9" fmla="*/ 0 h 818"/>
              <a:gd name="T10" fmla="*/ 248027 w 682"/>
              <a:gd name="T11" fmla="*/ 144418 h 818"/>
              <a:gd name="T12" fmla="*/ 420385 w 682"/>
              <a:gd name="T13" fmla="*/ 244453 h 818"/>
              <a:gd name="T14" fmla="*/ 427392 w 682"/>
              <a:gd name="T15" fmla="*/ 328286 h 8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82" h="818">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endParaRPr lang="zh-CN" altLang="en-US"/>
          </a:p>
        </p:txBody>
      </p:sp>
      <p:sp>
        <p:nvSpPr>
          <p:cNvPr id="23557" name="矩形 35"/>
          <p:cNvSpPr>
            <a:spLocks noChangeArrowheads="1"/>
          </p:cNvSpPr>
          <p:nvPr/>
        </p:nvSpPr>
        <p:spPr bwMode="auto">
          <a:xfrm>
            <a:off x="788492" y="729689"/>
            <a:ext cx="3351460" cy="3570253"/>
          </a:xfrm>
          <a:prstGeom prst="rect">
            <a:avLst/>
          </a:prstGeom>
          <a:solidFill>
            <a:schemeClr val="bg1">
              <a:lumMod val="75000"/>
              <a:alpha val="70195"/>
            </a:schemeClr>
          </a:solidFill>
          <a:ln>
            <a:noFill/>
          </a:ln>
        </p:spPr>
        <p:txBody>
          <a:bodyPr lIns="68557" tIns="34279" rIns="68557" bIns="34279"/>
          <a:lstStyle/>
          <a:p>
            <a:endParaRPr lang="zh-CN" altLang="en-US"/>
          </a:p>
        </p:txBody>
      </p:sp>
      <p:sp>
        <p:nvSpPr>
          <p:cNvPr id="23559" name="Freeform 8"/>
          <p:cNvSpPr>
            <a:spLocks noEditPoints="1"/>
          </p:cNvSpPr>
          <p:nvPr/>
        </p:nvSpPr>
        <p:spPr bwMode="auto">
          <a:xfrm>
            <a:off x="819958" y="1059583"/>
            <a:ext cx="435599" cy="434579"/>
          </a:xfrm>
          <a:custGeom>
            <a:avLst/>
            <a:gdLst>
              <a:gd name="T0" fmla="*/ 290513 w 794"/>
              <a:gd name="T1" fmla="*/ 0 h 794"/>
              <a:gd name="T2" fmla="*/ 581025 w 794"/>
              <a:gd name="T3" fmla="*/ 289719 h 794"/>
              <a:gd name="T4" fmla="*/ 290513 w 794"/>
              <a:gd name="T5" fmla="*/ 579438 h 794"/>
              <a:gd name="T6" fmla="*/ 0 w 794"/>
              <a:gd name="T7" fmla="*/ 289719 h 794"/>
              <a:gd name="T8" fmla="*/ 290513 w 794"/>
              <a:gd name="T9" fmla="*/ 0 h 794"/>
              <a:gd name="T10" fmla="*/ 513702 w 794"/>
              <a:gd name="T11" fmla="*/ 182443 h 794"/>
              <a:gd name="T12" fmla="*/ 458819 w 794"/>
              <a:gd name="T13" fmla="*/ 127710 h 794"/>
              <a:gd name="T14" fmla="*/ 242947 w 794"/>
              <a:gd name="T15" fmla="*/ 342262 h 794"/>
              <a:gd name="T16" fmla="*/ 122206 w 794"/>
              <a:gd name="T17" fmla="*/ 221850 h 794"/>
              <a:gd name="T18" fmla="*/ 67323 w 794"/>
              <a:gd name="T19" fmla="*/ 276583 h 794"/>
              <a:gd name="T20" fmla="*/ 188065 w 794"/>
              <a:gd name="T21" fmla="*/ 397725 h 794"/>
              <a:gd name="T22" fmla="*/ 242947 w 794"/>
              <a:gd name="T23" fmla="*/ 452458 h 794"/>
              <a:gd name="T24" fmla="*/ 298562 w 794"/>
              <a:gd name="T25" fmla="*/ 397725 h 794"/>
              <a:gd name="T26" fmla="*/ 298562 w 794"/>
              <a:gd name="T27" fmla="*/ 397725 h 794"/>
              <a:gd name="T28" fmla="*/ 513702 w 794"/>
              <a:gd name="T29" fmla="*/ 182443 h 7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94" h="794">
                <a:moveTo>
                  <a:pt x="397" y="0"/>
                </a:moveTo>
                <a:cubicBezTo>
                  <a:pt x="616" y="0"/>
                  <a:pt x="794" y="178"/>
                  <a:pt x="794" y="397"/>
                </a:cubicBezTo>
                <a:cubicBezTo>
                  <a:pt x="794" y="617"/>
                  <a:pt x="616" y="794"/>
                  <a:pt x="397" y="794"/>
                </a:cubicBezTo>
                <a:cubicBezTo>
                  <a:pt x="178" y="794"/>
                  <a:pt x="0" y="617"/>
                  <a:pt x="0" y="397"/>
                </a:cubicBezTo>
                <a:cubicBezTo>
                  <a:pt x="0" y="178"/>
                  <a:pt x="178" y="0"/>
                  <a:pt x="397" y="0"/>
                </a:cubicBezTo>
                <a:close/>
                <a:moveTo>
                  <a:pt x="702" y="250"/>
                </a:moveTo>
                <a:lnTo>
                  <a:pt x="627" y="175"/>
                </a:lnTo>
                <a:lnTo>
                  <a:pt x="332" y="469"/>
                </a:lnTo>
                <a:lnTo>
                  <a:pt x="167" y="304"/>
                </a:lnTo>
                <a:lnTo>
                  <a:pt x="92" y="379"/>
                </a:lnTo>
                <a:lnTo>
                  <a:pt x="257" y="545"/>
                </a:lnTo>
                <a:lnTo>
                  <a:pt x="332" y="620"/>
                </a:lnTo>
                <a:lnTo>
                  <a:pt x="408" y="545"/>
                </a:lnTo>
                <a:lnTo>
                  <a:pt x="702" y="25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endParaRPr lang="zh-CN" altLang="en-US"/>
          </a:p>
        </p:txBody>
      </p:sp>
      <p:sp>
        <p:nvSpPr>
          <p:cNvPr id="23562" name="TextBox 40"/>
          <p:cNvSpPr txBox="1">
            <a:spLocks noChangeArrowheads="1"/>
          </p:cNvSpPr>
          <p:nvPr/>
        </p:nvSpPr>
        <p:spPr bwMode="auto">
          <a:xfrm>
            <a:off x="1229292" y="823454"/>
            <a:ext cx="2910661" cy="333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7" tIns="34279" rIns="68557" bIns="3427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endParaRPr lang="en-US" altLang="zh-CN" sz="1800" b="1" dirty="0">
              <a:solidFill>
                <a:srgbClr val="F8F8F8"/>
              </a:solidFill>
              <a:latin typeface="微软雅黑" panose="020B0503020204020204" pitchFamily="34" charset="-122"/>
              <a:ea typeface="微软雅黑" panose="020B0503020204020204" pitchFamily="34" charset="-122"/>
            </a:endParaRPr>
          </a:p>
          <a:p>
            <a:r>
              <a:rPr lang="zh-CN" altLang="en-US" sz="1800" b="1" dirty="0">
                <a:solidFill>
                  <a:srgbClr val="F8F8F8"/>
                </a:solidFill>
                <a:latin typeface="微软雅黑" panose="020B0503020204020204" pitchFamily="34" charset="-122"/>
                <a:ea typeface="微软雅黑" panose="020B0503020204020204" pitchFamily="34" charset="-122"/>
              </a:rPr>
              <a:t>预设平行分录模板</a:t>
            </a:r>
            <a:endParaRPr lang="en-US" altLang="zh-CN" sz="1800" b="1" dirty="0">
              <a:solidFill>
                <a:srgbClr val="F8F8F8"/>
              </a:solidFill>
              <a:latin typeface="微软雅黑" panose="020B0503020204020204" pitchFamily="34" charset="-122"/>
              <a:ea typeface="微软雅黑" panose="020B0503020204020204" pitchFamily="34" charset="-122"/>
            </a:endParaRPr>
          </a:p>
          <a:p>
            <a:endParaRPr lang="en-US" altLang="zh-CN" sz="1600" dirty="0">
              <a:solidFill>
                <a:srgbClr val="F8F8F8"/>
              </a:solidFill>
              <a:latin typeface="+mn-ea"/>
              <a:ea typeface="+mn-ea"/>
            </a:endParaRPr>
          </a:p>
          <a:p>
            <a:pPr marL="342877" indent="-342877">
              <a:buFont typeface="Wingdings" panose="05000000000000000000" pitchFamily="2" charset="2"/>
              <a:buChar char="u"/>
            </a:pPr>
            <a:r>
              <a:rPr lang="zh-CN" altLang="en-US" sz="1600" dirty="0">
                <a:solidFill>
                  <a:srgbClr val="F8F8F8"/>
                </a:solidFill>
                <a:latin typeface="微软雅黑" panose="020B0503020204020204" pitchFamily="34" charset="-122"/>
                <a:ea typeface="微软雅黑" panose="020B0503020204020204" pitchFamily="34" charset="-122"/>
              </a:rPr>
              <a:t>提供模糊搜索的功能；</a:t>
            </a:r>
            <a:endParaRPr lang="en-US" altLang="zh-CN" sz="1600" dirty="0">
              <a:solidFill>
                <a:srgbClr val="F8F8F8"/>
              </a:solidFill>
              <a:latin typeface="微软雅黑" panose="020B0503020204020204" pitchFamily="34" charset="-122"/>
              <a:ea typeface="微软雅黑" panose="020B0503020204020204" pitchFamily="34" charset="-122"/>
            </a:endParaRPr>
          </a:p>
          <a:p>
            <a:pPr marL="342877" indent="-342877">
              <a:buFont typeface="Wingdings" panose="05000000000000000000" pitchFamily="2" charset="2"/>
              <a:buChar char="u"/>
            </a:pPr>
            <a:r>
              <a:rPr lang="zh-CN" altLang="en-US" sz="1600" dirty="0">
                <a:solidFill>
                  <a:srgbClr val="F8F8F8"/>
                </a:solidFill>
                <a:latin typeface="微软雅黑" panose="020B0503020204020204" pitchFamily="34" charset="-122"/>
                <a:ea typeface="微软雅黑" panose="020B0503020204020204" pitchFamily="34" charset="-122"/>
              </a:rPr>
              <a:t>引入政府会计制度时，系统预设部分分录模板；</a:t>
            </a:r>
            <a:endParaRPr lang="en-US" altLang="zh-CN" sz="1600" dirty="0">
              <a:solidFill>
                <a:srgbClr val="F8F8F8"/>
              </a:solidFill>
              <a:latin typeface="微软雅黑" panose="020B0503020204020204" pitchFamily="34" charset="-122"/>
              <a:ea typeface="微软雅黑" panose="020B0503020204020204" pitchFamily="34" charset="-122"/>
            </a:endParaRPr>
          </a:p>
          <a:p>
            <a:pPr marL="342877" indent="-342877">
              <a:buFont typeface="Wingdings" panose="05000000000000000000" pitchFamily="2" charset="2"/>
              <a:buChar char="u"/>
            </a:pPr>
            <a:r>
              <a:rPr lang="zh-CN" altLang="en-US" sz="1600" dirty="0">
                <a:solidFill>
                  <a:srgbClr val="F8F8F8"/>
                </a:solidFill>
                <a:latin typeface="微软雅黑" panose="020B0503020204020204" pitchFamily="34" charset="-122"/>
                <a:ea typeface="微软雅黑" panose="020B0503020204020204" pitchFamily="34" charset="-122"/>
              </a:rPr>
              <a:t>可自定义模板分类、节点、模板内容，首行摘要必录；</a:t>
            </a:r>
            <a:endParaRPr lang="en-US" altLang="zh-CN" sz="1600" dirty="0">
              <a:solidFill>
                <a:srgbClr val="F8F8F8"/>
              </a:solidFill>
              <a:latin typeface="微软雅黑" panose="020B0503020204020204" pitchFamily="34" charset="-122"/>
              <a:ea typeface="微软雅黑" panose="020B0503020204020204" pitchFamily="34" charset="-122"/>
            </a:endParaRPr>
          </a:p>
          <a:p>
            <a:pPr marL="342877" indent="-342877">
              <a:buFont typeface="Wingdings" panose="05000000000000000000" pitchFamily="2" charset="2"/>
              <a:buChar char="u"/>
            </a:pPr>
            <a:r>
              <a:rPr lang="zh-CN" altLang="en-US" sz="1600" dirty="0">
                <a:solidFill>
                  <a:srgbClr val="F8F8F8"/>
                </a:solidFill>
                <a:latin typeface="微软雅黑" panose="020B0503020204020204" pitchFamily="34" charset="-122"/>
                <a:ea typeface="微软雅黑" panose="020B0503020204020204" pitchFamily="34" charset="-122"/>
              </a:rPr>
              <a:t>可根据单位实际情况编辑模板内容，支持常用快捷方式。</a:t>
            </a:r>
            <a:endParaRPr lang="en-US" altLang="zh-CN" sz="1600" dirty="0">
              <a:solidFill>
                <a:srgbClr val="F8F8F8"/>
              </a:solidFill>
              <a:latin typeface="微软雅黑" panose="020B0503020204020204" pitchFamily="34" charset="-122"/>
              <a:ea typeface="微软雅黑" panose="020B0503020204020204" pitchFamily="34" charset="-122"/>
            </a:endParaRPr>
          </a:p>
          <a:p>
            <a:pPr marL="342877" indent="-342877">
              <a:buFont typeface="Wingdings" panose="05000000000000000000" pitchFamily="2" charset="2"/>
              <a:buChar char="u"/>
            </a:pPr>
            <a:endParaRPr lang="en-US" altLang="zh-CN" sz="1600" kern="0" dirty="0">
              <a:solidFill>
                <a:srgbClr val="000000"/>
              </a:solidFill>
              <a:latin typeface="Times New Roman"/>
              <a:ea typeface="微软雅黑"/>
              <a:cs typeface="宋体"/>
            </a:endParaRPr>
          </a:p>
        </p:txBody>
      </p:sp>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8326" y="747046"/>
            <a:ext cx="4479164" cy="35528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7897000"/>
      </p:ext>
    </p:extLst>
  </p:cSld>
  <p:clrMapOvr>
    <a:masterClrMapping/>
  </p:clrMapOvr>
  <p:transition spd="slow" advTm="10084">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additive="base">
                                        <p:cTn id="7" dur="500" fill="hold"/>
                                        <p:tgtEl>
                                          <p:spTgt spid="23555"/>
                                        </p:tgtEl>
                                        <p:attrNameLst>
                                          <p:attrName>ppt_x</p:attrName>
                                        </p:attrNameLst>
                                      </p:cBhvr>
                                      <p:tavLst>
                                        <p:tav tm="0">
                                          <p:val>
                                            <p:strVal val="0-#ppt_w/2"/>
                                          </p:val>
                                        </p:tav>
                                        <p:tav tm="100000">
                                          <p:val>
                                            <p:strVal val="#ppt_x"/>
                                          </p:val>
                                        </p:tav>
                                      </p:tavLst>
                                    </p:anim>
                                    <p:anim calcmode="lin" valueType="num">
                                      <p:cBhvr additive="base">
                                        <p:cTn id="8" dur="500" fill="hold"/>
                                        <p:tgtEl>
                                          <p:spTgt spid="2355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3554"/>
                                        </p:tgtEl>
                                        <p:attrNameLst>
                                          <p:attrName>style.visibility</p:attrName>
                                        </p:attrNameLst>
                                      </p:cBhvr>
                                      <p:to>
                                        <p:strVal val="visible"/>
                                      </p:to>
                                    </p:set>
                                    <p:anim calcmode="lin" valueType="num">
                                      <p:cBhvr>
                                        <p:cTn id="12" dur="400" fill="hold"/>
                                        <p:tgtEl>
                                          <p:spTgt spid="2355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23554"/>
                                        </p:tgtEl>
                                        <p:attrNameLst>
                                          <p:attrName>ppt_y</p:attrName>
                                        </p:attrNameLst>
                                      </p:cBhvr>
                                      <p:tavLst>
                                        <p:tav tm="0">
                                          <p:val>
                                            <p:strVal val="#ppt_y"/>
                                          </p:val>
                                        </p:tav>
                                        <p:tav tm="100000">
                                          <p:val>
                                            <p:strVal val="#ppt_y"/>
                                          </p:val>
                                        </p:tav>
                                      </p:tavLst>
                                    </p:anim>
                                    <p:anim calcmode="lin" valueType="num">
                                      <p:cBhvr>
                                        <p:cTn id="14" dur="400" fill="hold"/>
                                        <p:tgtEl>
                                          <p:spTgt spid="2355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2355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23554"/>
                                        </p:tgtEl>
                                      </p:cBhvr>
                                    </p:animEffect>
                                  </p:childTnLst>
                                </p:cTn>
                              </p:par>
                            </p:childTnLst>
                          </p:cTn>
                        </p:par>
                        <p:par>
                          <p:cTn id="17" fill="hold" nodeType="afterGroup">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23557"/>
                                        </p:tgtEl>
                                        <p:attrNameLst>
                                          <p:attrName>style.visibility</p:attrName>
                                        </p:attrNameLst>
                                      </p:cBhvr>
                                      <p:to>
                                        <p:strVal val="visible"/>
                                      </p:to>
                                    </p:set>
                                    <p:animEffect transition="in" filter="wipe(right)">
                                      <p:cBhvr>
                                        <p:cTn id="20" dur="500"/>
                                        <p:tgtEl>
                                          <p:spTgt spid="23557"/>
                                        </p:tgtEl>
                                      </p:cBhvr>
                                    </p:animEffect>
                                  </p:childTnLst>
                                </p:cTn>
                              </p:par>
                              <p:par>
                                <p:cTn id="21" presetID="2" presetClass="entr" presetSubtype="6" fill="hold" grpId="0" nodeType="withEffect">
                                  <p:stCondLst>
                                    <p:cond delay="0"/>
                                  </p:stCondLst>
                                  <p:childTnLst>
                                    <p:set>
                                      <p:cBhvr>
                                        <p:cTn id="22" dur="1" fill="hold">
                                          <p:stCondLst>
                                            <p:cond delay="0"/>
                                          </p:stCondLst>
                                        </p:cTn>
                                        <p:tgtEl>
                                          <p:spTgt spid="23559"/>
                                        </p:tgtEl>
                                        <p:attrNameLst>
                                          <p:attrName>style.visibility</p:attrName>
                                        </p:attrNameLst>
                                      </p:cBhvr>
                                      <p:to>
                                        <p:strVal val="visible"/>
                                      </p:to>
                                    </p:set>
                                    <p:anim calcmode="lin" valueType="num">
                                      <p:cBhvr additive="base">
                                        <p:cTn id="23" dur="500" fill="hold"/>
                                        <p:tgtEl>
                                          <p:spTgt spid="23559"/>
                                        </p:tgtEl>
                                        <p:attrNameLst>
                                          <p:attrName>ppt_x</p:attrName>
                                        </p:attrNameLst>
                                      </p:cBhvr>
                                      <p:tavLst>
                                        <p:tav tm="0">
                                          <p:val>
                                            <p:strVal val="1+#ppt_w/2"/>
                                          </p:val>
                                        </p:tav>
                                        <p:tav tm="100000">
                                          <p:val>
                                            <p:strVal val="#ppt_x"/>
                                          </p:val>
                                        </p:tav>
                                      </p:tavLst>
                                    </p:anim>
                                    <p:anim calcmode="lin" valueType="num">
                                      <p:cBhvr additive="base">
                                        <p:cTn id="24" dur="500" fill="hold"/>
                                        <p:tgtEl>
                                          <p:spTgt spid="23559"/>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23562"/>
                                        </p:tgtEl>
                                        <p:attrNameLst>
                                          <p:attrName>style.visibility</p:attrName>
                                        </p:attrNameLst>
                                      </p:cBhvr>
                                      <p:to>
                                        <p:strVal val="visible"/>
                                      </p:to>
                                    </p:set>
                                    <p:animEffect transition="in" filter="wipe(left)">
                                      <p:cBhvr>
                                        <p:cTn id="28" dur="500"/>
                                        <p:tgtEl>
                                          <p:spTgt spid="23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P spid="23555" grpId="0" animBg="1"/>
      <p:bldP spid="23557" grpId="0" animBg="1" autoUpdateAnimBg="0"/>
      <p:bldP spid="23559" grpId="0" animBg="1"/>
      <p:bldP spid="23562"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76"/>
          <p:cNvSpPr txBox="1">
            <a:spLocks noChangeArrowheads="1"/>
          </p:cNvSpPr>
          <p:nvPr/>
        </p:nvSpPr>
        <p:spPr bwMode="auto">
          <a:xfrm>
            <a:off x="358238" y="122636"/>
            <a:ext cx="5092185" cy="380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7" tIns="34279" rIns="68557" bIns="3427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dirty="0" smtClean="0">
                <a:solidFill>
                  <a:schemeClr val="accent6">
                    <a:lumMod val="75000"/>
                    <a:lumOff val="25000"/>
                  </a:schemeClr>
                </a:solidFill>
                <a:latin typeface="+mn-ea"/>
                <a:ea typeface="+mn-ea"/>
              </a:rPr>
              <a:t>2.7</a:t>
            </a:r>
            <a:r>
              <a:rPr lang="zh-CN" altLang="en-US" dirty="0" smtClean="0">
                <a:solidFill>
                  <a:schemeClr val="accent6">
                    <a:lumMod val="75000"/>
                    <a:lumOff val="25000"/>
                  </a:schemeClr>
                </a:solidFill>
                <a:latin typeface="+mn-ea"/>
                <a:ea typeface="+mn-ea"/>
              </a:rPr>
              <a:t>平行记账</a:t>
            </a:r>
            <a:r>
              <a:rPr lang="en-US" altLang="zh-CN" dirty="0" smtClean="0">
                <a:solidFill>
                  <a:schemeClr val="accent6">
                    <a:lumMod val="75000"/>
                    <a:lumOff val="25000"/>
                  </a:schemeClr>
                </a:solidFill>
                <a:latin typeface="+mn-ea"/>
                <a:ea typeface="+mn-ea"/>
              </a:rPr>
              <a:t>—</a:t>
            </a:r>
            <a:r>
              <a:rPr lang="zh-CN" altLang="en-US" dirty="0" smtClean="0">
                <a:solidFill>
                  <a:schemeClr val="accent6">
                    <a:lumMod val="75000"/>
                    <a:lumOff val="25000"/>
                  </a:schemeClr>
                </a:solidFill>
                <a:latin typeface="+mn-ea"/>
                <a:ea typeface="+mn-ea"/>
              </a:rPr>
              <a:t>根据</a:t>
            </a:r>
            <a:r>
              <a:rPr lang="zh-CN" altLang="en-US" dirty="0">
                <a:solidFill>
                  <a:schemeClr val="accent6">
                    <a:lumMod val="75000"/>
                    <a:lumOff val="25000"/>
                  </a:schemeClr>
                </a:solidFill>
                <a:latin typeface="+mn-ea"/>
                <a:ea typeface="+mn-ea"/>
              </a:rPr>
              <a:t>平行分录模板制作</a:t>
            </a:r>
            <a:r>
              <a:rPr lang="zh-CN" altLang="en-US" dirty="0" smtClean="0">
                <a:solidFill>
                  <a:schemeClr val="accent6">
                    <a:lumMod val="75000"/>
                    <a:lumOff val="25000"/>
                  </a:schemeClr>
                </a:solidFill>
                <a:latin typeface="+mn-ea"/>
                <a:ea typeface="+mn-ea"/>
              </a:rPr>
              <a:t>凭证</a:t>
            </a:r>
            <a:r>
              <a:rPr lang="en-US" altLang="zh-CN" dirty="0" smtClean="0">
                <a:solidFill>
                  <a:schemeClr val="accent6">
                    <a:lumMod val="75000"/>
                    <a:lumOff val="25000"/>
                  </a:schemeClr>
                </a:solidFill>
                <a:latin typeface="+mn-ea"/>
                <a:ea typeface="+mn-ea"/>
              </a:rPr>
              <a:t>1</a:t>
            </a:r>
            <a:endParaRPr lang="zh-CN" altLang="en-US" dirty="0">
              <a:solidFill>
                <a:schemeClr val="accent6">
                  <a:lumMod val="75000"/>
                  <a:lumOff val="25000"/>
                </a:schemeClr>
              </a:solidFill>
              <a:latin typeface="+mn-ea"/>
              <a:ea typeface="+mn-ea"/>
            </a:endParaRPr>
          </a:p>
        </p:txBody>
      </p:sp>
      <p:sp>
        <p:nvSpPr>
          <p:cNvPr id="23555" name="Freeform 6"/>
          <p:cNvSpPr>
            <a:spLocks/>
          </p:cNvSpPr>
          <p:nvPr/>
        </p:nvSpPr>
        <p:spPr bwMode="auto">
          <a:xfrm>
            <a:off x="1" y="122636"/>
            <a:ext cx="358239" cy="432197"/>
          </a:xfrm>
          <a:custGeom>
            <a:avLst/>
            <a:gdLst>
              <a:gd name="T0" fmla="*/ 427392 w 682"/>
              <a:gd name="T1" fmla="*/ 328286 h 818"/>
              <a:gd name="T2" fmla="*/ 248027 w 682"/>
              <a:gd name="T3" fmla="*/ 432549 h 818"/>
              <a:gd name="T4" fmla="*/ 0 w 682"/>
              <a:gd name="T5" fmla="*/ 576262 h 818"/>
              <a:gd name="T6" fmla="*/ 0 w 682"/>
              <a:gd name="T7" fmla="*/ 288131 h 818"/>
              <a:gd name="T8" fmla="*/ 0 w 682"/>
              <a:gd name="T9" fmla="*/ 0 h 818"/>
              <a:gd name="T10" fmla="*/ 248027 w 682"/>
              <a:gd name="T11" fmla="*/ 144418 h 818"/>
              <a:gd name="T12" fmla="*/ 420385 w 682"/>
              <a:gd name="T13" fmla="*/ 244453 h 818"/>
              <a:gd name="T14" fmla="*/ 427392 w 682"/>
              <a:gd name="T15" fmla="*/ 328286 h 8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82" h="818">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endParaRPr lang="zh-CN" altLang="en-US"/>
          </a:p>
        </p:txBody>
      </p:sp>
      <p:sp>
        <p:nvSpPr>
          <p:cNvPr id="23557" name="矩形 35"/>
          <p:cNvSpPr>
            <a:spLocks noChangeArrowheads="1"/>
          </p:cNvSpPr>
          <p:nvPr/>
        </p:nvSpPr>
        <p:spPr bwMode="auto">
          <a:xfrm>
            <a:off x="819957" y="729689"/>
            <a:ext cx="3351460" cy="3570253"/>
          </a:xfrm>
          <a:prstGeom prst="rect">
            <a:avLst/>
          </a:prstGeom>
          <a:solidFill>
            <a:schemeClr val="bg1">
              <a:lumMod val="75000"/>
              <a:alpha val="70195"/>
            </a:schemeClr>
          </a:solidFill>
          <a:ln>
            <a:noFill/>
          </a:ln>
        </p:spPr>
        <p:txBody>
          <a:bodyPr lIns="68557" tIns="34279" rIns="68557" bIns="34279"/>
          <a:lstStyle/>
          <a:p>
            <a:endParaRPr lang="zh-CN" altLang="en-US"/>
          </a:p>
        </p:txBody>
      </p:sp>
      <p:sp>
        <p:nvSpPr>
          <p:cNvPr id="23559" name="Freeform 8"/>
          <p:cNvSpPr>
            <a:spLocks noEditPoints="1"/>
          </p:cNvSpPr>
          <p:nvPr/>
        </p:nvSpPr>
        <p:spPr bwMode="auto">
          <a:xfrm>
            <a:off x="819958" y="1059583"/>
            <a:ext cx="435599" cy="434579"/>
          </a:xfrm>
          <a:custGeom>
            <a:avLst/>
            <a:gdLst>
              <a:gd name="T0" fmla="*/ 290513 w 794"/>
              <a:gd name="T1" fmla="*/ 0 h 794"/>
              <a:gd name="T2" fmla="*/ 581025 w 794"/>
              <a:gd name="T3" fmla="*/ 289719 h 794"/>
              <a:gd name="T4" fmla="*/ 290513 w 794"/>
              <a:gd name="T5" fmla="*/ 579438 h 794"/>
              <a:gd name="T6" fmla="*/ 0 w 794"/>
              <a:gd name="T7" fmla="*/ 289719 h 794"/>
              <a:gd name="T8" fmla="*/ 290513 w 794"/>
              <a:gd name="T9" fmla="*/ 0 h 794"/>
              <a:gd name="T10" fmla="*/ 513702 w 794"/>
              <a:gd name="T11" fmla="*/ 182443 h 794"/>
              <a:gd name="T12" fmla="*/ 458819 w 794"/>
              <a:gd name="T13" fmla="*/ 127710 h 794"/>
              <a:gd name="T14" fmla="*/ 242947 w 794"/>
              <a:gd name="T15" fmla="*/ 342262 h 794"/>
              <a:gd name="T16" fmla="*/ 122206 w 794"/>
              <a:gd name="T17" fmla="*/ 221850 h 794"/>
              <a:gd name="T18" fmla="*/ 67323 w 794"/>
              <a:gd name="T19" fmla="*/ 276583 h 794"/>
              <a:gd name="T20" fmla="*/ 188065 w 794"/>
              <a:gd name="T21" fmla="*/ 397725 h 794"/>
              <a:gd name="T22" fmla="*/ 242947 w 794"/>
              <a:gd name="T23" fmla="*/ 452458 h 794"/>
              <a:gd name="T24" fmla="*/ 298562 w 794"/>
              <a:gd name="T25" fmla="*/ 397725 h 794"/>
              <a:gd name="T26" fmla="*/ 298562 w 794"/>
              <a:gd name="T27" fmla="*/ 397725 h 794"/>
              <a:gd name="T28" fmla="*/ 513702 w 794"/>
              <a:gd name="T29" fmla="*/ 182443 h 7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94" h="794">
                <a:moveTo>
                  <a:pt x="397" y="0"/>
                </a:moveTo>
                <a:cubicBezTo>
                  <a:pt x="616" y="0"/>
                  <a:pt x="794" y="178"/>
                  <a:pt x="794" y="397"/>
                </a:cubicBezTo>
                <a:cubicBezTo>
                  <a:pt x="794" y="617"/>
                  <a:pt x="616" y="794"/>
                  <a:pt x="397" y="794"/>
                </a:cubicBezTo>
                <a:cubicBezTo>
                  <a:pt x="178" y="794"/>
                  <a:pt x="0" y="617"/>
                  <a:pt x="0" y="397"/>
                </a:cubicBezTo>
                <a:cubicBezTo>
                  <a:pt x="0" y="178"/>
                  <a:pt x="178" y="0"/>
                  <a:pt x="397" y="0"/>
                </a:cubicBezTo>
                <a:close/>
                <a:moveTo>
                  <a:pt x="702" y="250"/>
                </a:moveTo>
                <a:lnTo>
                  <a:pt x="627" y="175"/>
                </a:lnTo>
                <a:lnTo>
                  <a:pt x="332" y="469"/>
                </a:lnTo>
                <a:lnTo>
                  <a:pt x="167" y="304"/>
                </a:lnTo>
                <a:lnTo>
                  <a:pt x="92" y="379"/>
                </a:lnTo>
                <a:lnTo>
                  <a:pt x="257" y="545"/>
                </a:lnTo>
                <a:lnTo>
                  <a:pt x="332" y="620"/>
                </a:lnTo>
                <a:lnTo>
                  <a:pt x="408" y="545"/>
                </a:lnTo>
                <a:lnTo>
                  <a:pt x="702" y="25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endParaRPr lang="zh-CN" altLang="en-US"/>
          </a:p>
        </p:txBody>
      </p:sp>
      <p:sp>
        <p:nvSpPr>
          <p:cNvPr id="23562" name="TextBox 40"/>
          <p:cNvSpPr txBox="1">
            <a:spLocks noChangeArrowheads="1"/>
          </p:cNvSpPr>
          <p:nvPr/>
        </p:nvSpPr>
        <p:spPr bwMode="auto">
          <a:xfrm>
            <a:off x="1229292" y="823454"/>
            <a:ext cx="2910661" cy="2623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7" tIns="34279" rIns="68557" bIns="3427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endParaRPr lang="en-US" altLang="zh-CN" sz="1800" b="1" dirty="0">
              <a:solidFill>
                <a:srgbClr val="F8F8F8"/>
              </a:solidFill>
              <a:latin typeface="微软雅黑" panose="020B0503020204020204" pitchFamily="34" charset="-122"/>
              <a:ea typeface="微软雅黑" panose="020B0503020204020204" pitchFamily="34" charset="-122"/>
            </a:endParaRPr>
          </a:p>
          <a:p>
            <a:r>
              <a:rPr lang="zh-CN" altLang="en-US" sz="1800" b="1" dirty="0">
                <a:solidFill>
                  <a:srgbClr val="F8F8F8"/>
                </a:solidFill>
                <a:latin typeface="微软雅黑" panose="020B0503020204020204" pitchFamily="34" charset="-122"/>
                <a:ea typeface="微软雅黑" panose="020B0503020204020204" pitchFamily="34" charset="-122"/>
              </a:rPr>
              <a:t>直接调用平行分录模板</a:t>
            </a:r>
            <a:endParaRPr lang="en-US" altLang="zh-CN" sz="1800" b="1" dirty="0">
              <a:solidFill>
                <a:srgbClr val="F8F8F8"/>
              </a:solidFill>
              <a:latin typeface="微软雅黑" panose="020B0503020204020204" pitchFamily="34" charset="-122"/>
              <a:ea typeface="微软雅黑" panose="020B0503020204020204" pitchFamily="34" charset="-122"/>
            </a:endParaRPr>
          </a:p>
          <a:p>
            <a:endParaRPr lang="en-US" altLang="zh-CN" sz="1800" b="1" dirty="0">
              <a:solidFill>
                <a:srgbClr val="F8F8F8"/>
              </a:solidFill>
              <a:latin typeface="微软雅黑" panose="020B0503020204020204" pitchFamily="34" charset="-122"/>
              <a:ea typeface="微软雅黑" panose="020B0503020204020204" pitchFamily="34" charset="-122"/>
            </a:endParaRPr>
          </a:p>
          <a:p>
            <a:pPr marL="342877" indent="-342877">
              <a:buFont typeface="Wingdings" panose="05000000000000000000" pitchFamily="2" charset="2"/>
              <a:buChar char="u"/>
            </a:pPr>
            <a:r>
              <a:rPr lang="zh-CN" altLang="en-US" sz="1600" dirty="0">
                <a:solidFill>
                  <a:srgbClr val="F8F8F8"/>
                </a:solidFill>
                <a:latin typeface="微软雅黑" panose="020B0503020204020204" pitchFamily="34" charset="-122"/>
                <a:ea typeface="微软雅黑" panose="020B0503020204020204" pitchFamily="34" charset="-122"/>
              </a:rPr>
              <a:t>凭证录入工具栏增加：模板；</a:t>
            </a:r>
            <a:endParaRPr lang="en-US" altLang="zh-CN" sz="1600" dirty="0">
              <a:solidFill>
                <a:srgbClr val="F8F8F8"/>
              </a:solidFill>
              <a:latin typeface="微软雅黑" panose="020B0503020204020204" pitchFamily="34" charset="-122"/>
              <a:ea typeface="微软雅黑" panose="020B0503020204020204" pitchFamily="34" charset="-122"/>
            </a:endParaRPr>
          </a:p>
          <a:p>
            <a:pPr marL="342877" indent="-342877">
              <a:buFont typeface="Wingdings" panose="05000000000000000000" pitchFamily="2" charset="2"/>
              <a:buChar char="u"/>
            </a:pPr>
            <a:r>
              <a:rPr lang="zh-CN" altLang="en-US" sz="1600" dirty="0">
                <a:solidFill>
                  <a:srgbClr val="F8F8F8"/>
                </a:solidFill>
                <a:latin typeface="微软雅黑" panose="020B0503020204020204" pitchFamily="34" charset="-122"/>
                <a:ea typeface="微软雅黑" panose="020B0503020204020204" pitchFamily="34" charset="-122"/>
              </a:rPr>
              <a:t>文件菜单增加：调用平行分录模板、保存为平行分录模板。</a:t>
            </a:r>
            <a:endParaRPr lang="en-US" altLang="zh-CN" sz="1600" dirty="0">
              <a:solidFill>
                <a:srgbClr val="F8F8F8"/>
              </a:solidFill>
              <a:latin typeface="微软雅黑" panose="020B0503020204020204" pitchFamily="34" charset="-122"/>
              <a:ea typeface="微软雅黑" panose="020B0503020204020204" pitchFamily="34" charset="-122"/>
            </a:endParaRPr>
          </a:p>
          <a:p>
            <a:pPr marL="342877" indent="-342877">
              <a:buFont typeface="Wingdings" panose="05000000000000000000" pitchFamily="2" charset="2"/>
              <a:buChar char="u"/>
            </a:pPr>
            <a:endParaRPr lang="en-US" altLang="zh-CN" sz="1600" dirty="0">
              <a:solidFill>
                <a:srgbClr val="F8F8F8"/>
              </a:solidFill>
              <a:latin typeface="微软雅黑" panose="020B0503020204020204" pitchFamily="34" charset="-122"/>
              <a:ea typeface="微软雅黑" panose="020B0503020204020204" pitchFamily="34" charset="-122"/>
            </a:endParaRPr>
          </a:p>
          <a:p>
            <a:pPr marL="342877" indent="-342877">
              <a:buFont typeface="Wingdings" panose="05000000000000000000" pitchFamily="2" charset="2"/>
              <a:buChar char="u"/>
            </a:pPr>
            <a:endParaRPr lang="en-US" altLang="zh-CN" sz="1600" kern="0" dirty="0">
              <a:solidFill>
                <a:srgbClr val="000000"/>
              </a:solidFill>
              <a:latin typeface="Times New Roman"/>
              <a:ea typeface="微软雅黑"/>
              <a:cs typeface="宋体"/>
            </a:endParaRP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6835" y="729689"/>
            <a:ext cx="4479164" cy="357025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6236717"/>
      </p:ext>
    </p:extLst>
  </p:cSld>
  <p:clrMapOvr>
    <a:masterClrMapping/>
  </p:clrMapOvr>
  <p:transition spd="slow" advTm="10084">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additive="base">
                                        <p:cTn id="7" dur="500" fill="hold"/>
                                        <p:tgtEl>
                                          <p:spTgt spid="23555"/>
                                        </p:tgtEl>
                                        <p:attrNameLst>
                                          <p:attrName>ppt_x</p:attrName>
                                        </p:attrNameLst>
                                      </p:cBhvr>
                                      <p:tavLst>
                                        <p:tav tm="0">
                                          <p:val>
                                            <p:strVal val="0-#ppt_w/2"/>
                                          </p:val>
                                        </p:tav>
                                        <p:tav tm="100000">
                                          <p:val>
                                            <p:strVal val="#ppt_x"/>
                                          </p:val>
                                        </p:tav>
                                      </p:tavLst>
                                    </p:anim>
                                    <p:anim calcmode="lin" valueType="num">
                                      <p:cBhvr additive="base">
                                        <p:cTn id="8" dur="500" fill="hold"/>
                                        <p:tgtEl>
                                          <p:spTgt spid="2355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3554"/>
                                        </p:tgtEl>
                                        <p:attrNameLst>
                                          <p:attrName>style.visibility</p:attrName>
                                        </p:attrNameLst>
                                      </p:cBhvr>
                                      <p:to>
                                        <p:strVal val="visible"/>
                                      </p:to>
                                    </p:set>
                                    <p:anim calcmode="lin" valueType="num">
                                      <p:cBhvr>
                                        <p:cTn id="12" dur="400" fill="hold"/>
                                        <p:tgtEl>
                                          <p:spTgt spid="2355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23554"/>
                                        </p:tgtEl>
                                        <p:attrNameLst>
                                          <p:attrName>ppt_y</p:attrName>
                                        </p:attrNameLst>
                                      </p:cBhvr>
                                      <p:tavLst>
                                        <p:tav tm="0">
                                          <p:val>
                                            <p:strVal val="#ppt_y"/>
                                          </p:val>
                                        </p:tav>
                                        <p:tav tm="100000">
                                          <p:val>
                                            <p:strVal val="#ppt_y"/>
                                          </p:val>
                                        </p:tav>
                                      </p:tavLst>
                                    </p:anim>
                                    <p:anim calcmode="lin" valueType="num">
                                      <p:cBhvr>
                                        <p:cTn id="14" dur="400" fill="hold"/>
                                        <p:tgtEl>
                                          <p:spTgt spid="2355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2355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23554"/>
                                        </p:tgtEl>
                                      </p:cBhvr>
                                    </p:animEffect>
                                  </p:childTnLst>
                                </p:cTn>
                              </p:par>
                            </p:childTnLst>
                          </p:cTn>
                        </p:par>
                        <p:par>
                          <p:cTn id="17" fill="hold" nodeType="afterGroup">
                            <p:stCondLst>
                              <p:cond delay="1700"/>
                            </p:stCondLst>
                            <p:childTnLst>
                              <p:par>
                                <p:cTn id="18" presetID="22" presetClass="entr" presetSubtype="2" fill="hold" grpId="0" nodeType="afterEffect">
                                  <p:stCondLst>
                                    <p:cond delay="0"/>
                                  </p:stCondLst>
                                  <p:childTnLst>
                                    <p:set>
                                      <p:cBhvr>
                                        <p:cTn id="19" dur="1" fill="hold">
                                          <p:stCondLst>
                                            <p:cond delay="0"/>
                                          </p:stCondLst>
                                        </p:cTn>
                                        <p:tgtEl>
                                          <p:spTgt spid="23557"/>
                                        </p:tgtEl>
                                        <p:attrNameLst>
                                          <p:attrName>style.visibility</p:attrName>
                                        </p:attrNameLst>
                                      </p:cBhvr>
                                      <p:to>
                                        <p:strVal val="visible"/>
                                      </p:to>
                                    </p:set>
                                    <p:animEffect transition="in" filter="wipe(right)">
                                      <p:cBhvr>
                                        <p:cTn id="20" dur="500"/>
                                        <p:tgtEl>
                                          <p:spTgt spid="23557"/>
                                        </p:tgtEl>
                                      </p:cBhvr>
                                    </p:animEffect>
                                  </p:childTnLst>
                                </p:cTn>
                              </p:par>
                              <p:par>
                                <p:cTn id="21" presetID="2" presetClass="entr" presetSubtype="6" fill="hold" grpId="0" nodeType="withEffect">
                                  <p:stCondLst>
                                    <p:cond delay="0"/>
                                  </p:stCondLst>
                                  <p:childTnLst>
                                    <p:set>
                                      <p:cBhvr>
                                        <p:cTn id="22" dur="1" fill="hold">
                                          <p:stCondLst>
                                            <p:cond delay="0"/>
                                          </p:stCondLst>
                                        </p:cTn>
                                        <p:tgtEl>
                                          <p:spTgt spid="23559"/>
                                        </p:tgtEl>
                                        <p:attrNameLst>
                                          <p:attrName>style.visibility</p:attrName>
                                        </p:attrNameLst>
                                      </p:cBhvr>
                                      <p:to>
                                        <p:strVal val="visible"/>
                                      </p:to>
                                    </p:set>
                                    <p:anim calcmode="lin" valueType="num">
                                      <p:cBhvr additive="base">
                                        <p:cTn id="23" dur="500" fill="hold"/>
                                        <p:tgtEl>
                                          <p:spTgt spid="23559"/>
                                        </p:tgtEl>
                                        <p:attrNameLst>
                                          <p:attrName>ppt_x</p:attrName>
                                        </p:attrNameLst>
                                      </p:cBhvr>
                                      <p:tavLst>
                                        <p:tav tm="0">
                                          <p:val>
                                            <p:strVal val="1+#ppt_w/2"/>
                                          </p:val>
                                        </p:tav>
                                        <p:tav tm="100000">
                                          <p:val>
                                            <p:strVal val="#ppt_x"/>
                                          </p:val>
                                        </p:tav>
                                      </p:tavLst>
                                    </p:anim>
                                    <p:anim calcmode="lin" valueType="num">
                                      <p:cBhvr additive="base">
                                        <p:cTn id="24" dur="500" fill="hold"/>
                                        <p:tgtEl>
                                          <p:spTgt spid="23559"/>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2200"/>
                            </p:stCondLst>
                            <p:childTnLst>
                              <p:par>
                                <p:cTn id="26" presetID="22" presetClass="entr" presetSubtype="8" fill="hold" grpId="0" nodeType="afterEffect">
                                  <p:stCondLst>
                                    <p:cond delay="0"/>
                                  </p:stCondLst>
                                  <p:childTnLst>
                                    <p:set>
                                      <p:cBhvr>
                                        <p:cTn id="27" dur="1" fill="hold">
                                          <p:stCondLst>
                                            <p:cond delay="0"/>
                                          </p:stCondLst>
                                        </p:cTn>
                                        <p:tgtEl>
                                          <p:spTgt spid="23562"/>
                                        </p:tgtEl>
                                        <p:attrNameLst>
                                          <p:attrName>style.visibility</p:attrName>
                                        </p:attrNameLst>
                                      </p:cBhvr>
                                      <p:to>
                                        <p:strVal val="visible"/>
                                      </p:to>
                                    </p:set>
                                    <p:animEffect transition="in" filter="wipe(left)">
                                      <p:cBhvr>
                                        <p:cTn id="28" dur="500"/>
                                        <p:tgtEl>
                                          <p:spTgt spid="23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P spid="23555" grpId="0" animBg="1"/>
      <p:bldP spid="23557" grpId="0" animBg="1" autoUpdateAnimBg="0"/>
      <p:bldP spid="23559" grpId="0" animBg="1"/>
      <p:bldP spid="23562"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76"/>
          <p:cNvSpPr txBox="1">
            <a:spLocks noChangeArrowheads="1"/>
          </p:cNvSpPr>
          <p:nvPr/>
        </p:nvSpPr>
        <p:spPr bwMode="auto">
          <a:xfrm>
            <a:off x="358238" y="122636"/>
            <a:ext cx="5092185" cy="380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7" tIns="34279" rIns="68557" bIns="3427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dirty="0" smtClean="0">
                <a:solidFill>
                  <a:schemeClr val="accent6">
                    <a:lumMod val="75000"/>
                    <a:lumOff val="25000"/>
                  </a:schemeClr>
                </a:solidFill>
                <a:latin typeface="+mn-ea"/>
                <a:ea typeface="+mn-ea"/>
              </a:rPr>
              <a:t>2.8</a:t>
            </a:r>
            <a:r>
              <a:rPr lang="zh-CN" altLang="en-US" dirty="0" smtClean="0">
                <a:solidFill>
                  <a:schemeClr val="accent6">
                    <a:lumMod val="75000"/>
                    <a:lumOff val="25000"/>
                  </a:schemeClr>
                </a:solidFill>
                <a:latin typeface="+mn-ea"/>
                <a:ea typeface="+mn-ea"/>
              </a:rPr>
              <a:t>平行记账</a:t>
            </a:r>
            <a:r>
              <a:rPr lang="en-US" altLang="zh-CN" dirty="0" smtClean="0">
                <a:solidFill>
                  <a:schemeClr val="accent6">
                    <a:lumMod val="75000"/>
                    <a:lumOff val="25000"/>
                  </a:schemeClr>
                </a:solidFill>
                <a:latin typeface="+mn-ea"/>
                <a:ea typeface="+mn-ea"/>
              </a:rPr>
              <a:t>—</a:t>
            </a:r>
            <a:r>
              <a:rPr lang="zh-CN" altLang="en-US" dirty="0" smtClean="0">
                <a:solidFill>
                  <a:schemeClr val="accent6">
                    <a:lumMod val="75000"/>
                    <a:lumOff val="25000"/>
                  </a:schemeClr>
                </a:solidFill>
                <a:latin typeface="+mn-ea"/>
                <a:ea typeface="+mn-ea"/>
              </a:rPr>
              <a:t>根据</a:t>
            </a:r>
            <a:r>
              <a:rPr lang="zh-CN" altLang="en-US" dirty="0">
                <a:solidFill>
                  <a:schemeClr val="accent6">
                    <a:lumMod val="75000"/>
                    <a:lumOff val="25000"/>
                  </a:schemeClr>
                </a:solidFill>
                <a:latin typeface="+mn-ea"/>
                <a:ea typeface="+mn-ea"/>
              </a:rPr>
              <a:t>平行分录模板制作</a:t>
            </a:r>
            <a:r>
              <a:rPr lang="zh-CN" altLang="en-US" dirty="0" smtClean="0">
                <a:solidFill>
                  <a:schemeClr val="accent6">
                    <a:lumMod val="75000"/>
                    <a:lumOff val="25000"/>
                  </a:schemeClr>
                </a:solidFill>
                <a:latin typeface="+mn-ea"/>
                <a:ea typeface="+mn-ea"/>
              </a:rPr>
              <a:t>凭证</a:t>
            </a:r>
            <a:r>
              <a:rPr lang="en-US" altLang="zh-CN" dirty="0" smtClean="0">
                <a:solidFill>
                  <a:schemeClr val="accent6">
                    <a:lumMod val="75000"/>
                    <a:lumOff val="25000"/>
                  </a:schemeClr>
                </a:solidFill>
                <a:latin typeface="+mn-ea"/>
                <a:ea typeface="+mn-ea"/>
              </a:rPr>
              <a:t>2</a:t>
            </a:r>
            <a:endParaRPr lang="zh-CN" altLang="en-US" dirty="0">
              <a:solidFill>
                <a:schemeClr val="accent6">
                  <a:lumMod val="75000"/>
                  <a:lumOff val="25000"/>
                </a:schemeClr>
              </a:solidFill>
              <a:latin typeface="+mn-ea"/>
              <a:ea typeface="+mn-ea"/>
            </a:endParaRPr>
          </a:p>
        </p:txBody>
      </p:sp>
      <p:sp>
        <p:nvSpPr>
          <p:cNvPr id="23555" name="Freeform 6"/>
          <p:cNvSpPr>
            <a:spLocks/>
          </p:cNvSpPr>
          <p:nvPr/>
        </p:nvSpPr>
        <p:spPr bwMode="auto">
          <a:xfrm>
            <a:off x="1" y="122636"/>
            <a:ext cx="358239" cy="432197"/>
          </a:xfrm>
          <a:custGeom>
            <a:avLst/>
            <a:gdLst>
              <a:gd name="T0" fmla="*/ 427392 w 682"/>
              <a:gd name="T1" fmla="*/ 328286 h 818"/>
              <a:gd name="T2" fmla="*/ 248027 w 682"/>
              <a:gd name="T3" fmla="*/ 432549 h 818"/>
              <a:gd name="T4" fmla="*/ 0 w 682"/>
              <a:gd name="T5" fmla="*/ 576262 h 818"/>
              <a:gd name="T6" fmla="*/ 0 w 682"/>
              <a:gd name="T7" fmla="*/ 288131 h 818"/>
              <a:gd name="T8" fmla="*/ 0 w 682"/>
              <a:gd name="T9" fmla="*/ 0 h 818"/>
              <a:gd name="T10" fmla="*/ 248027 w 682"/>
              <a:gd name="T11" fmla="*/ 144418 h 818"/>
              <a:gd name="T12" fmla="*/ 420385 w 682"/>
              <a:gd name="T13" fmla="*/ 244453 h 818"/>
              <a:gd name="T14" fmla="*/ 427392 w 682"/>
              <a:gd name="T15" fmla="*/ 328286 h 8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82" h="818">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endParaRPr lang="zh-CN" altLang="en-US"/>
          </a:p>
        </p:txBody>
      </p:sp>
      <p:sp>
        <p:nvSpPr>
          <p:cNvPr id="23557" name="矩形 35"/>
          <p:cNvSpPr>
            <a:spLocks noChangeArrowheads="1"/>
          </p:cNvSpPr>
          <p:nvPr/>
        </p:nvSpPr>
        <p:spPr bwMode="auto">
          <a:xfrm>
            <a:off x="819957" y="729689"/>
            <a:ext cx="3351460" cy="3570253"/>
          </a:xfrm>
          <a:prstGeom prst="rect">
            <a:avLst/>
          </a:prstGeom>
          <a:solidFill>
            <a:schemeClr val="bg1">
              <a:lumMod val="75000"/>
              <a:alpha val="70195"/>
            </a:schemeClr>
          </a:solidFill>
          <a:ln>
            <a:noFill/>
          </a:ln>
        </p:spPr>
        <p:txBody>
          <a:bodyPr lIns="68557" tIns="34279" rIns="68557" bIns="34279"/>
          <a:lstStyle/>
          <a:p>
            <a:endParaRPr lang="zh-CN" altLang="en-US"/>
          </a:p>
        </p:txBody>
      </p:sp>
      <p:sp>
        <p:nvSpPr>
          <p:cNvPr id="23559" name="Freeform 8"/>
          <p:cNvSpPr>
            <a:spLocks noEditPoints="1"/>
          </p:cNvSpPr>
          <p:nvPr/>
        </p:nvSpPr>
        <p:spPr bwMode="auto">
          <a:xfrm>
            <a:off x="819958" y="1059583"/>
            <a:ext cx="435599" cy="434579"/>
          </a:xfrm>
          <a:custGeom>
            <a:avLst/>
            <a:gdLst>
              <a:gd name="T0" fmla="*/ 290513 w 794"/>
              <a:gd name="T1" fmla="*/ 0 h 794"/>
              <a:gd name="T2" fmla="*/ 581025 w 794"/>
              <a:gd name="T3" fmla="*/ 289719 h 794"/>
              <a:gd name="T4" fmla="*/ 290513 w 794"/>
              <a:gd name="T5" fmla="*/ 579438 h 794"/>
              <a:gd name="T6" fmla="*/ 0 w 794"/>
              <a:gd name="T7" fmla="*/ 289719 h 794"/>
              <a:gd name="T8" fmla="*/ 290513 w 794"/>
              <a:gd name="T9" fmla="*/ 0 h 794"/>
              <a:gd name="T10" fmla="*/ 513702 w 794"/>
              <a:gd name="T11" fmla="*/ 182443 h 794"/>
              <a:gd name="T12" fmla="*/ 458819 w 794"/>
              <a:gd name="T13" fmla="*/ 127710 h 794"/>
              <a:gd name="T14" fmla="*/ 242947 w 794"/>
              <a:gd name="T15" fmla="*/ 342262 h 794"/>
              <a:gd name="T16" fmla="*/ 122206 w 794"/>
              <a:gd name="T17" fmla="*/ 221850 h 794"/>
              <a:gd name="T18" fmla="*/ 67323 w 794"/>
              <a:gd name="T19" fmla="*/ 276583 h 794"/>
              <a:gd name="T20" fmla="*/ 188065 w 794"/>
              <a:gd name="T21" fmla="*/ 397725 h 794"/>
              <a:gd name="T22" fmla="*/ 242947 w 794"/>
              <a:gd name="T23" fmla="*/ 452458 h 794"/>
              <a:gd name="T24" fmla="*/ 298562 w 794"/>
              <a:gd name="T25" fmla="*/ 397725 h 794"/>
              <a:gd name="T26" fmla="*/ 298562 w 794"/>
              <a:gd name="T27" fmla="*/ 397725 h 794"/>
              <a:gd name="T28" fmla="*/ 513702 w 794"/>
              <a:gd name="T29" fmla="*/ 182443 h 7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94" h="794">
                <a:moveTo>
                  <a:pt x="397" y="0"/>
                </a:moveTo>
                <a:cubicBezTo>
                  <a:pt x="616" y="0"/>
                  <a:pt x="794" y="178"/>
                  <a:pt x="794" y="397"/>
                </a:cubicBezTo>
                <a:cubicBezTo>
                  <a:pt x="794" y="617"/>
                  <a:pt x="616" y="794"/>
                  <a:pt x="397" y="794"/>
                </a:cubicBezTo>
                <a:cubicBezTo>
                  <a:pt x="178" y="794"/>
                  <a:pt x="0" y="617"/>
                  <a:pt x="0" y="397"/>
                </a:cubicBezTo>
                <a:cubicBezTo>
                  <a:pt x="0" y="178"/>
                  <a:pt x="178" y="0"/>
                  <a:pt x="397" y="0"/>
                </a:cubicBezTo>
                <a:close/>
                <a:moveTo>
                  <a:pt x="702" y="250"/>
                </a:moveTo>
                <a:lnTo>
                  <a:pt x="627" y="175"/>
                </a:lnTo>
                <a:lnTo>
                  <a:pt x="332" y="469"/>
                </a:lnTo>
                <a:lnTo>
                  <a:pt x="167" y="304"/>
                </a:lnTo>
                <a:lnTo>
                  <a:pt x="92" y="379"/>
                </a:lnTo>
                <a:lnTo>
                  <a:pt x="257" y="545"/>
                </a:lnTo>
                <a:lnTo>
                  <a:pt x="332" y="620"/>
                </a:lnTo>
                <a:lnTo>
                  <a:pt x="408" y="545"/>
                </a:lnTo>
                <a:lnTo>
                  <a:pt x="702" y="25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endParaRPr lang="zh-CN" altLang="en-US"/>
          </a:p>
        </p:txBody>
      </p:sp>
      <p:sp>
        <p:nvSpPr>
          <p:cNvPr id="23562" name="TextBox 40"/>
          <p:cNvSpPr txBox="1">
            <a:spLocks noChangeArrowheads="1"/>
          </p:cNvSpPr>
          <p:nvPr/>
        </p:nvSpPr>
        <p:spPr bwMode="auto">
          <a:xfrm>
            <a:off x="1229292" y="823453"/>
            <a:ext cx="2910661" cy="2869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7" tIns="34279" rIns="68557" bIns="3427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endParaRPr lang="en-US" altLang="zh-CN" sz="1800" b="1" dirty="0">
              <a:solidFill>
                <a:srgbClr val="F8F8F8"/>
              </a:solidFill>
              <a:latin typeface="微软雅黑" panose="020B0503020204020204" pitchFamily="34" charset="-122"/>
              <a:ea typeface="微软雅黑" panose="020B0503020204020204" pitchFamily="34" charset="-122"/>
            </a:endParaRPr>
          </a:p>
          <a:p>
            <a:r>
              <a:rPr lang="zh-CN" altLang="en-US" sz="1800" b="1" dirty="0">
                <a:solidFill>
                  <a:srgbClr val="F8F8F8"/>
                </a:solidFill>
                <a:latin typeface="微软雅黑" panose="020B0503020204020204" pitchFamily="34" charset="-122"/>
                <a:ea typeface="微软雅黑" panose="020B0503020204020204" pitchFamily="34" charset="-122"/>
              </a:rPr>
              <a:t>搜索平行分录模板</a:t>
            </a:r>
            <a:endParaRPr lang="en-US" altLang="zh-CN" sz="1800" b="1" dirty="0">
              <a:solidFill>
                <a:srgbClr val="F8F8F8"/>
              </a:solidFill>
              <a:latin typeface="微软雅黑" panose="020B0503020204020204" pitchFamily="34" charset="-122"/>
              <a:ea typeface="微软雅黑" panose="020B0503020204020204" pitchFamily="34" charset="-122"/>
            </a:endParaRPr>
          </a:p>
          <a:p>
            <a:endParaRPr lang="en-US" altLang="zh-CN" sz="1800" b="1" dirty="0">
              <a:solidFill>
                <a:srgbClr val="F8F8F8"/>
              </a:solidFill>
              <a:latin typeface="微软雅黑" panose="020B0503020204020204" pitchFamily="34" charset="-122"/>
              <a:ea typeface="微软雅黑" panose="020B0503020204020204" pitchFamily="34" charset="-122"/>
            </a:endParaRPr>
          </a:p>
          <a:p>
            <a:pPr marL="342877" indent="-342877">
              <a:buFont typeface="Wingdings" panose="05000000000000000000" pitchFamily="2" charset="2"/>
              <a:buChar char="u"/>
            </a:pPr>
            <a:r>
              <a:rPr lang="zh-CN" altLang="en-US" sz="1600" dirty="0">
                <a:solidFill>
                  <a:srgbClr val="F8F8F8"/>
                </a:solidFill>
                <a:latin typeface="微软雅黑" panose="020B0503020204020204" pitchFamily="34" charset="-122"/>
                <a:ea typeface="微软雅黑" panose="020B0503020204020204" pitchFamily="34" charset="-122"/>
              </a:rPr>
              <a:t>凭证录入工具栏增加：模板；</a:t>
            </a:r>
            <a:endParaRPr lang="en-US" altLang="zh-CN" sz="1600" dirty="0">
              <a:solidFill>
                <a:srgbClr val="F8F8F8"/>
              </a:solidFill>
              <a:latin typeface="微软雅黑" panose="020B0503020204020204" pitchFamily="34" charset="-122"/>
              <a:ea typeface="微软雅黑" panose="020B0503020204020204" pitchFamily="34" charset="-122"/>
            </a:endParaRPr>
          </a:p>
          <a:p>
            <a:pPr marL="342877" indent="-342877">
              <a:buFont typeface="Wingdings" panose="05000000000000000000" pitchFamily="2" charset="2"/>
              <a:buChar char="u"/>
            </a:pPr>
            <a:r>
              <a:rPr lang="zh-CN" altLang="en-US" sz="1600" dirty="0">
                <a:solidFill>
                  <a:srgbClr val="F8F8F8"/>
                </a:solidFill>
                <a:latin typeface="微软雅黑" panose="020B0503020204020204" pitchFamily="34" charset="-122"/>
                <a:ea typeface="微软雅黑" panose="020B0503020204020204" pitchFamily="34" charset="-122"/>
              </a:rPr>
              <a:t>查找：录入摘要关键字，模糊搜索；</a:t>
            </a:r>
            <a:endParaRPr lang="en-US" altLang="zh-CN" sz="1600" dirty="0">
              <a:solidFill>
                <a:srgbClr val="F8F8F8"/>
              </a:solidFill>
              <a:latin typeface="微软雅黑" panose="020B0503020204020204" pitchFamily="34" charset="-122"/>
              <a:ea typeface="微软雅黑" panose="020B0503020204020204" pitchFamily="34" charset="-122"/>
            </a:endParaRPr>
          </a:p>
          <a:p>
            <a:pPr marL="342877" indent="-342877">
              <a:buFont typeface="Wingdings" panose="05000000000000000000" pitchFamily="2" charset="2"/>
              <a:buChar char="u"/>
            </a:pPr>
            <a:r>
              <a:rPr lang="zh-CN" altLang="en-US" sz="1600" dirty="0">
                <a:solidFill>
                  <a:srgbClr val="F8F8F8"/>
                </a:solidFill>
                <a:latin typeface="微软雅黑" panose="020B0503020204020204" pitchFamily="34" charset="-122"/>
                <a:ea typeface="微软雅黑" panose="020B0503020204020204" pitchFamily="34" charset="-122"/>
              </a:rPr>
              <a:t>可分别搜索财务、预算凭证模板。</a:t>
            </a:r>
            <a:endParaRPr lang="en-US" altLang="zh-CN" sz="1600" dirty="0">
              <a:solidFill>
                <a:srgbClr val="F8F8F8"/>
              </a:solidFill>
              <a:latin typeface="微软雅黑" panose="020B0503020204020204" pitchFamily="34" charset="-122"/>
              <a:ea typeface="微软雅黑" panose="020B0503020204020204" pitchFamily="34" charset="-122"/>
            </a:endParaRPr>
          </a:p>
          <a:p>
            <a:pPr marL="342877" indent="-342877">
              <a:buFont typeface="Wingdings" panose="05000000000000000000" pitchFamily="2" charset="2"/>
              <a:buChar char="u"/>
            </a:pPr>
            <a:endParaRPr lang="en-US" altLang="zh-CN" sz="1600" dirty="0">
              <a:solidFill>
                <a:srgbClr val="F8F8F8"/>
              </a:solidFill>
              <a:latin typeface="微软雅黑" panose="020B0503020204020204" pitchFamily="34" charset="-122"/>
              <a:ea typeface="微软雅黑" panose="020B0503020204020204" pitchFamily="34" charset="-122"/>
            </a:endParaRPr>
          </a:p>
          <a:p>
            <a:pPr marL="342877" indent="-342877">
              <a:buFont typeface="Wingdings" panose="05000000000000000000" pitchFamily="2" charset="2"/>
              <a:buChar char="u"/>
            </a:pPr>
            <a:endParaRPr lang="en-US" altLang="zh-CN" sz="1600" kern="0" dirty="0">
              <a:solidFill>
                <a:srgbClr val="000000"/>
              </a:solidFill>
              <a:latin typeface="Times New Roman"/>
              <a:ea typeface="微软雅黑"/>
              <a:cs typeface="宋体"/>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3506" y="733714"/>
            <a:ext cx="4479164" cy="357025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873230"/>
      </p:ext>
    </p:extLst>
  </p:cSld>
  <p:clrMapOvr>
    <a:masterClrMapping/>
  </p:clrMapOvr>
  <p:transition spd="slow" advTm="10084">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additive="base">
                                        <p:cTn id="7" dur="500" fill="hold"/>
                                        <p:tgtEl>
                                          <p:spTgt spid="23555"/>
                                        </p:tgtEl>
                                        <p:attrNameLst>
                                          <p:attrName>ppt_x</p:attrName>
                                        </p:attrNameLst>
                                      </p:cBhvr>
                                      <p:tavLst>
                                        <p:tav tm="0">
                                          <p:val>
                                            <p:strVal val="0-#ppt_w/2"/>
                                          </p:val>
                                        </p:tav>
                                        <p:tav tm="100000">
                                          <p:val>
                                            <p:strVal val="#ppt_x"/>
                                          </p:val>
                                        </p:tav>
                                      </p:tavLst>
                                    </p:anim>
                                    <p:anim calcmode="lin" valueType="num">
                                      <p:cBhvr additive="base">
                                        <p:cTn id="8" dur="500" fill="hold"/>
                                        <p:tgtEl>
                                          <p:spTgt spid="2355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3554"/>
                                        </p:tgtEl>
                                        <p:attrNameLst>
                                          <p:attrName>style.visibility</p:attrName>
                                        </p:attrNameLst>
                                      </p:cBhvr>
                                      <p:to>
                                        <p:strVal val="visible"/>
                                      </p:to>
                                    </p:set>
                                    <p:anim calcmode="lin" valueType="num">
                                      <p:cBhvr>
                                        <p:cTn id="12" dur="400" fill="hold"/>
                                        <p:tgtEl>
                                          <p:spTgt spid="2355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23554"/>
                                        </p:tgtEl>
                                        <p:attrNameLst>
                                          <p:attrName>ppt_y</p:attrName>
                                        </p:attrNameLst>
                                      </p:cBhvr>
                                      <p:tavLst>
                                        <p:tav tm="0">
                                          <p:val>
                                            <p:strVal val="#ppt_y"/>
                                          </p:val>
                                        </p:tav>
                                        <p:tav tm="100000">
                                          <p:val>
                                            <p:strVal val="#ppt_y"/>
                                          </p:val>
                                        </p:tav>
                                      </p:tavLst>
                                    </p:anim>
                                    <p:anim calcmode="lin" valueType="num">
                                      <p:cBhvr>
                                        <p:cTn id="14" dur="400" fill="hold"/>
                                        <p:tgtEl>
                                          <p:spTgt spid="2355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2355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23554"/>
                                        </p:tgtEl>
                                      </p:cBhvr>
                                    </p:animEffect>
                                  </p:childTnLst>
                                </p:cTn>
                              </p:par>
                            </p:childTnLst>
                          </p:cTn>
                        </p:par>
                        <p:par>
                          <p:cTn id="17" fill="hold" nodeType="afterGroup">
                            <p:stCondLst>
                              <p:cond delay="1700"/>
                            </p:stCondLst>
                            <p:childTnLst>
                              <p:par>
                                <p:cTn id="18" presetID="22" presetClass="entr" presetSubtype="2" fill="hold" grpId="0" nodeType="afterEffect">
                                  <p:stCondLst>
                                    <p:cond delay="0"/>
                                  </p:stCondLst>
                                  <p:childTnLst>
                                    <p:set>
                                      <p:cBhvr>
                                        <p:cTn id="19" dur="1" fill="hold">
                                          <p:stCondLst>
                                            <p:cond delay="0"/>
                                          </p:stCondLst>
                                        </p:cTn>
                                        <p:tgtEl>
                                          <p:spTgt spid="23557"/>
                                        </p:tgtEl>
                                        <p:attrNameLst>
                                          <p:attrName>style.visibility</p:attrName>
                                        </p:attrNameLst>
                                      </p:cBhvr>
                                      <p:to>
                                        <p:strVal val="visible"/>
                                      </p:to>
                                    </p:set>
                                    <p:animEffect transition="in" filter="wipe(right)">
                                      <p:cBhvr>
                                        <p:cTn id="20" dur="500"/>
                                        <p:tgtEl>
                                          <p:spTgt spid="23557"/>
                                        </p:tgtEl>
                                      </p:cBhvr>
                                    </p:animEffect>
                                  </p:childTnLst>
                                </p:cTn>
                              </p:par>
                              <p:par>
                                <p:cTn id="21" presetID="2" presetClass="entr" presetSubtype="6" fill="hold" grpId="0" nodeType="withEffect">
                                  <p:stCondLst>
                                    <p:cond delay="0"/>
                                  </p:stCondLst>
                                  <p:childTnLst>
                                    <p:set>
                                      <p:cBhvr>
                                        <p:cTn id="22" dur="1" fill="hold">
                                          <p:stCondLst>
                                            <p:cond delay="0"/>
                                          </p:stCondLst>
                                        </p:cTn>
                                        <p:tgtEl>
                                          <p:spTgt spid="23559"/>
                                        </p:tgtEl>
                                        <p:attrNameLst>
                                          <p:attrName>style.visibility</p:attrName>
                                        </p:attrNameLst>
                                      </p:cBhvr>
                                      <p:to>
                                        <p:strVal val="visible"/>
                                      </p:to>
                                    </p:set>
                                    <p:anim calcmode="lin" valueType="num">
                                      <p:cBhvr additive="base">
                                        <p:cTn id="23" dur="500" fill="hold"/>
                                        <p:tgtEl>
                                          <p:spTgt spid="23559"/>
                                        </p:tgtEl>
                                        <p:attrNameLst>
                                          <p:attrName>ppt_x</p:attrName>
                                        </p:attrNameLst>
                                      </p:cBhvr>
                                      <p:tavLst>
                                        <p:tav tm="0">
                                          <p:val>
                                            <p:strVal val="1+#ppt_w/2"/>
                                          </p:val>
                                        </p:tav>
                                        <p:tav tm="100000">
                                          <p:val>
                                            <p:strVal val="#ppt_x"/>
                                          </p:val>
                                        </p:tav>
                                      </p:tavLst>
                                    </p:anim>
                                    <p:anim calcmode="lin" valueType="num">
                                      <p:cBhvr additive="base">
                                        <p:cTn id="24" dur="500" fill="hold"/>
                                        <p:tgtEl>
                                          <p:spTgt spid="23559"/>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2200"/>
                            </p:stCondLst>
                            <p:childTnLst>
                              <p:par>
                                <p:cTn id="26" presetID="22" presetClass="entr" presetSubtype="8" fill="hold" grpId="0" nodeType="afterEffect">
                                  <p:stCondLst>
                                    <p:cond delay="0"/>
                                  </p:stCondLst>
                                  <p:childTnLst>
                                    <p:set>
                                      <p:cBhvr>
                                        <p:cTn id="27" dur="1" fill="hold">
                                          <p:stCondLst>
                                            <p:cond delay="0"/>
                                          </p:stCondLst>
                                        </p:cTn>
                                        <p:tgtEl>
                                          <p:spTgt spid="23562"/>
                                        </p:tgtEl>
                                        <p:attrNameLst>
                                          <p:attrName>style.visibility</p:attrName>
                                        </p:attrNameLst>
                                      </p:cBhvr>
                                      <p:to>
                                        <p:strVal val="visible"/>
                                      </p:to>
                                    </p:set>
                                    <p:animEffect transition="in" filter="wipe(left)">
                                      <p:cBhvr>
                                        <p:cTn id="28" dur="500"/>
                                        <p:tgtEl>
                                          <p:spTgt spid="23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P spid="23555" grpId="0" animBg="1"/>
      <p:bldP spid="23557" grpId="0" animBg="1" autoUpdateAnimBg="0"/>
      <p:bldP spid="23559" grpId="0" animBg="1"/>
      <p:bldP spid="23562"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76"/>
          <p:cNvSpPr txBox="1">
            <a:spLocks noChangeArrowheads="1"/>
          </p:cNvSpPr>
          <p:nvPr/>
        </p:nvSpPr>
        <p:spPr bwMode="auto">
          <a:xfrm>
            <a:off x="358238" y="122636"/>
            <a:ext cx="5092185" cy="380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7" tIns="34279" rIns="68557" bIns="3427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dirty="0" smtClean="0">
                <a:solidFill>
                  <a:schemeClr val="accent6">
                    <a:lumMod val="75000"/>
                    <a:lumOff val="25000"/>
                  </a:schemeClr>
                </a:solidFill>
                <a:latin typeface="+mn-ea"/>
                <a:ea typeface="+mn-ea"/>
              </a:rPr>
              <a:t>2.9</a:t>
            </a:r>
            <a:r>
              <a:rPr lang="zh-CN" altLang="en-US" dirty="0" smtClean="0">
                <a:solidFill>
                  <a:schemeClr val="accent6">
                    <a:lumMod val="75000"/>
                    <a:lumOff val="25000"/>
                  </a:schemeClr>
                </a:solidFill>
                <a:latin typeface="+mn-ea"/>
                <a:ea typeface="+mn-ea"/>
              </a:rPr>
              <a:t>平行记账</a:t>
            </a:r>
            <a:r>
              <a:rPr lang="en-US" altLang="zh-CN" dirty="0" smtClean="0">
                <a:solidFill>
                  <a:schemeClr val="accent6">
                    <a:lumMod val="75000"/>
                    <a:lumOff val="25000"/>
                  </a:schemeClr>
                </a:solidFill>
                <a:latin typeface="+mn-ea"/>
                <a:ea typeface="+mn-ea"/>
              </a:rPr>
              <a:t>—</a:t>
            </a:r>
            <a:r>
              <a:rPr lang="zh-CN" altLang="en-US" dirty="0" smtClean="0">
                <a:solidFill>
                  <a:schemeClr val="accent6">
                    <a:lumMod val="75000"/>
                    <a:lumOff val="25000"/>
                  </a:schemeClr>
                </a:solidFill>
                <a:latin typeface="+mn-ea"/>
                <a:ea typeface="+mn-ea"/>
              </a:rPr>
              <a:t>根据</a:t>
            </a:r>
            <a:r>
              <a:rPr lang="zh-CN" altLang="en-US" dirty="0">
                <a:solidFill>
                  <a:schemeClr val="accent6">
                    <a:lumMod val="75000"/>
                    <a:lumOff val="25000"/>
                  </a:schemeClr>
                </a:solidFill>
                <a:latin typeface="+mn-ea"/>
                <a:ea typeface="+mn-ea"/>
              </a:rPr>
              <a:t>平行分录模板制作</a:t>
            </a:r>
            <a:r>
              <a:rPr lang="zh-CN" altLang="en-US" dirty="0" smtClean="0">
                <a:solidFill>
                  <a:schemeClr val="accent6">
                    <a:lumMod val="75000"/>
                    <a:lumOff val="25000"/>
                  </a:schemeClr>
                </a:solidFill>
                <a:latin typeface="+mn-ea"/>
                <a:ea typeface="+mn-ea"/>
              </a:rPr>
              <a:t>凭证</a:t>
            </a:r>
            <a:r>
              <a:rPr lang="en-US" altLang="zh-CN" dirty="0" smtClean="0">
                <a:solidFill>
                  <a:schemeClr val="accent6">
                    <a:lumMod val="75000"/>
                    <a:lumOff val="25000"/>
                  </a:schemeClr>
                </a:solidFill>
                <a:latin typeface="+mn-ea"/>
                <a:ea typeface="+mn-ea"/>
              </a:rPr>
              <a:t>3</a:t>
            </a:r>
            <a:endParaRPr lang="zh-CN" altLang="en-US" dirty="0">
              <a:solidFill>
                <a:schemeClr val="accent6">
                  <a:lumMod val="75000"/>
                  <a:lumOff val="25000"/>
                </a:schemeClr>
              </a:solidFill>
              <a:latin typeface="+mn-ea"/>
              <a:ea typeface="+mn-ea"/>
            </a:endParaRPr>
          </a:p>
        </p:txBody>
      </p:sp>
      <p:sp>
        <p:nvSpPr>
          <p:cNvPr id="23555" name="Freeform 6"/>
          <p:cNvSpPr>
            <a:spLocks/>
          </p:cNvSpPr>
          <p:nvPr/>
        </p:nvSpPr>
        <p:spPr bwMode="auto">
          <a:xfrm>
            <a:off x="1" y="122636"/>
            <a:ext cx="358239" cy="432197"/>
          </a:xfrm>
          <a:custGeom>
            <a:avLst/>
            <a:gdLst>
              <a:gd name="T0" fmla="*/ 427392 w 682"/>
              <a:gd name="T1" fmla="*/ 328286 h 818"/>
              <a:gd name="T2" fmla="*/ 248027 w 682"/>
              <a:gd name="T3" fmla="*/ 432549 h 818"/>
              <a:gd name="T4" fmla="*/ 0 w 682"/>
              <a:gd name="T5" fmla="*/ 576262 h 818"/>
              <a:gd name="T6" fmla="*/ 0 w 682"/>
              <a:gd name="T7" fmla="*/ 288131 h 818"/>
              <a:gd name="T8" fmla="*/ 0 w 682"/>
              <a:gd name="T9" fmla="*/ 0 h 818"/>
              <a:gd name="T10" fmla="*/ 248027 w 682"/>
              <a:gd name="T11" fmla="*/ 144418 h 818"/>
              <a:gd name="T12" fmla="*/ 420385 w 682"/>
              <a:gd name="T13" fmla="*/ 244453 h 818"/>
              <a:gd name="T14" fmla="*/ 427392 w 682"/>
              <a:gd name="T15" fmla="*/ 328286 h 8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82" h="818">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endParaRPr lang="zh-CN" altLang="en-US"/>
          </a:p>
        </p:txBody>
      </p:sp>
      <p:sp>
        <p:nvSpPr>
          <p:cNvPr id="23557" name="矩形 35"/>
          <p:cNvSpPr>
            <a:spLocks noChangeArrowheads="1"/>
          </p:cNvSpPr>
          <p:nvPr/>
        </p:nvSpPr>
        <p:spPr bwMode="auto">
          <a:xfrm>
            <a:off x="819957" y="729689"/>
            <a:ext cx="3351460" cy="3570253"/>
          </a:xfrm>
          <a:prstGeom prst="rect">
            <a:avLst/>
          </a:prstGeom>
          <a:solidFill>
            <a:schemeClr val="bg1">
              <a:lumMod val="75000"/>
              <a:alpha val="70195"/>
            </a:schemeClr>
          </a:solidFill>
          <a:ln>
            <a:noFill/>
          </a:ln>
        </p:spPr>
        <p:txBody>
          <a:bodyPr lIns="68557" tIns="34279" rIns="68557" bIns="34279"/>
          <a:lstStyle/>
          <a:p>
            <a:endParaRPr lang="zh-CN" altLang="en-US"/>
          </a:p>
        </p:txBody>
      </p:sp>
      <p:sp>
        <p:nvSpPr>
          <p:cNvPr id="23559" name="Freeform 8"/>
          <p:cNvSpPr>
            <a:spLocks noEditPoints="1"/>
          </p:cNvSpPr>
          <p:nvPr/>
        </p:nvSpPr>
        <p:spPr bwMode="auto">
          <a:xfrm>
            <a:off x="819958" y="1059583"/>
            <a:ext cx="435599" cy="434579"/>
          </a:xfrm>
          <a:custGeom>
            <a:avLst/>
            <a:gdLst>
              <a:gd name="T0" fmla="*/ 290513 w 794"/>
              <a:gd name="T1" fmla="*/ 0 h 794"/>
              <a:gd name="T2" fmla="*/ 581025 w 794"/>
              <a:gd name="T3" fmla="*/ 289719 h 794"/>
              <a:gd name="T4" fmla="*/ 290513 w 794"/>
              <a:gd name="T5" fmla="*/ 579438 h 794"/>
              <a:gd name="T6" fmla="*/ 0 w 794"/>
              <a:gd name="T7" fmla="*/ 289719 h 794"/>
              <a:gd name="T8" fmla="*/ 290513 w 794"/>
              <a:gd name="T9" fmla="*/ 0 h 794"/>
              <a:gd name="T10" fmla="*/ 513702 w 794"/>
              <a:gd name="T11" fmla="*/ 182443 h 794"/>
              <a:gd name="T12" fmla="*/ 458819 w 794"/>
              <a:gd name="T13" fmla="*/ 127710 h 794"/>
              <a:gd name="T14" fmla="*/ 242947 w 794"/>
              <a:gd name="T15" fmla="*/ 342262 h 794"/>
              <a:gd name="T16" fmla="*/ 122206 w 794"/>
              <a:gd name="T17" fmla="*/ 221850 h 794"/>
              <a:gd name="T18" fmla="*/ 67323 w 794"/>
              <a:gd name="T19" fmla="*/ 276583 h 794"/>
              <a:gd name="T20" fmla="*/ 188065 w 794"/>
              <a:gd name="T21" fmla="*/ 397725 h 794"/>
              <a:gd name="T22" fmla="*/ 242947 w 794"/>
              <a:gd name="T23" fmla="*/ 452458 h 794"/>
              <a:gd name="T24" fmla="*/ 298562 w 794"/>
              <a:gd name="T25" fmla="*/ 397725 h 794"/>
              <a:gd name="T26" fmla="*/ 298562 w 794"/>
              <a:gd name="T27" fmla="*/ 397725 h 794"/>
              <a:gd name="T28" fmla="*/ 513702 w 794"/>
              <a:gd name="T29" fmla="*/ 182443 h 7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94" h="794">
                <a:moveTo>
                  <a:pt x="397" y="0"/>
                </a:moveTo>
                <a:cubicBezTo>
                  <a:pt x="616" y="0"/>
                  <a:pt x="794" y="178"/>
                  <a:pt x="794" y="397"/>
                </a:cubicBezTo>
                <a:cubicBezTo>
                  <a:pt x="794" y="617"/>
                  <a:pt x="616" y="794"/>
                  <a:pt x="397" y="794"/>
                </a:cubicBezTo>
                <a:cubicBezTo>
                  <a:pt x="178" y="794"/>
                  <a:pt x="0" y="617"/>
                  <a:pt x="0" y="397"/>
                </a:cubicBezTo>
                <a:cubicBezTo>
                  <a:pt x="0" y="178"/>
                  <a:pt x="178" y="0"/>
                  <a:pt x="397" y="0"/>
                </a:cubicBezTo>
                <a:close/>
                <a:moveTo>
                  <a:pt x="702" y="250"/>
                </a:moveTo>
                <a:lnTo>
                  <a:pt x="627" y="175"/>
                </a:lnTo>
                <a:lnTo>
                  <a:pt x="332" y="469"/>
                </a:lnTo>
                <a:lnTo>
                  <a:pt x="167" y="304"/>
                </a:lnTo>
                <a:lnTo>
                  <a:pt x="92" y="379"/>
                </a:lnTo>
                <a:lnTo>
                  <a:pt x="257" y="545"/>
                </a:lnTo>
                <a:lnTo>
                  <a:pt x="332" y="620"/>
                </a:lnTo>
                <a:lnTo>
                  <a:pt x="408" y="545"/>
                </a:lnTo>
                <a:lnTo>
                  <a:pt x="702" y="25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endParaRPr lang="zh-CN" altLang="en-US"/>
          </a:p>
        </p:txBody>
      </p:sp>
      <p:sp>
        <p:nvSpPr>
          <p:cNvPr id="23562" name="TextBox 40"/>
          <p:cNvSpPr txBox="1">
            <a:spLocks noChangeArrowheads="1"/>
          </p:cNvSpPr>
          <p:nvPr/>
        </p:nvSpPr>
        <p:spPr bwMode="auto">
          <a:xfrm>
            <a:off x="1229292" y="823453"/>
            <a:ext cx="2910661" cy="2869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7" tIns="34279" rIns="68557" bIns="3427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endParaRPr lang="en-US" altLang="zh-CN" sz="1800" b="1" dirty="0">
              <a:solidFill>
                <a:srgbClr val="F8F8F8"/>
              </a:solidFill>
              <a:latin typeface="微软雅黑" panose="020B0503020204020204" pitchFamily="34" charset="-122"/>
              <a:ea typeface="微软雅黑" panose="020B0503020204020204" pitchFamily="34" charset="-122"/>
            </a:endParaRPr>
          </a:p>
          <a:p>
            <a:r>
              <a:rPr lang="zh-CN" altLang="en-US" sz="1800" b="1" dirty="0">
                <a:solidFill>
                  <a:srgbClr val="F8F8F8"/>
                </a:solidFill>
                <a:latin typeface="微软雅黑" panose="020B0503020204020204" pitchFamily="34" charset="-122"/>
                <a:ea typeface="微软雅黑" panose="020B0503020204020204" pitchFamily="34" charset="-122"/>
              </a:rPr>
              <a:t>保存为平行分录模板</a:t>
            </a:r>
            <a:endParaRPr lang="en-US" altLang="zh-CN" sz="1800" b="1" dirty="0">
              <a:solidFill>
                <a:srgbClr val="F8F8F8"/>
              </a:solidFill>
              <a:latin typeface="微软雅黑" panose="020B0503020204020204" pitchFamily="34" charset="-122"/>
              <a:ea typeface="微软雅黑" panose="020B0503020204020204" pitchFamily="34" charset="-122"/>
            </a:endParaRPr>
          </a:p>
          <a:p>
            <a:endParaRPr lang="en-US" altLang="zh-CN" sz="1800" b="1" dirty="0">
              <a:solidFill>
                <a:srgbClr val="F8F8F8"/>
              </a:solidFill>
              <a:latin typeface="微软雅黑" panose="020B0503020204020204" pitchFamily="34" charset="-122"/>
              <a:ea typeface="微软雅黑" panose="020B0503020204020204" pitchFamily="34" charset="-122"/>
            </a:endParaRPr>
          </a:p>
          <a:p>
            <a:pPr marL="342877" indent="-342877">
              <a:buFont typeface="Wingdings" panose="05000000000000000000" pitchFamily="2" charset="2"/>
              <a:buChar char="u"/>
            </a:pPr>
            <a:r>
              <a:rPr lang="zh-CN" altLang="en-US" sz="1600" dirty="0">
                <a:solidFill>
                  <a:srgbClr val="F8F8F8"/>
                </a:solidFill>
                <a:latin typeface="微软雅黑" panose="020B0503020204020204" pitchFamily="34" charset="-122"/>
                <a:ea typeface="微软雅黑" panose="020B0503020204020204" pitchFamily="34" charset="-122"/>
              </a:rPr>
              <a:t>保存为平行分录模板；</a:t>
            </a:r>
            <a:endParaRPr lang="en-US" altLang="zh-CN" sz="1600" dirty="0">
              <a:solidFill>
                <a:srgbClr val="F8F8F8"/>
              </a:solidFill>
              <a:latin typeface="微软雅黑" panose="020B0503020204020204" pitchFamily="34" charset="-122"/>
              <a:ea typeface="微软雅黑" panose="020B0503020204020204" pitchFamily="34" charset="-122"/>
            </a:endParaRPr>
          </a:p>
          <a:p>
            <a:pPr marL="342877" indent="-342877">
              <a:buFont typeface="Wingdings" panose="05000000000000000000" pitchFamily="2" charset="2"/>
              <a:buChar char="u"/>
            </a:pPr>
            <a:r>
              <a:rPr lang="zh-CN" altLang="en-US" sz="1600" dirty="0">
                <a:solidFill>
                  <a:srgbClr val="F8F8F8"/>
                </a:solidFill>
                <a:latin typeface="微软雅黑" panose="020B0503020204020204" pitchFamily="34" charset="-122"/>
                <a:ea typeface="微软雅黑" panose="020B0503020204020204" pitchFamily="34" charset="-122"/>
              </a:rPr>
              <a:t>前提：财务凭证和预算凭证有关联关系；</a:t>
            </a:r>
            <a:endParaRPr lang="en-US" altLang="zh-CN" sz="1600" dirty="0">
              <a:solidFill>
                <a:srgbClr val="F8F8F8"/>
              </a:solidFill>
              <a:latin typeface="微软雅黑" panose="020B0503020204020204" pitchFamily="34" charset="-122"/>
              <a:ea typeface="微软雅黑" panose="020B0503020204020204" pitchFamily="34" charset="-122"/>
            </a:endParaRPr>
          </a:p>
          <a:p>
            <a:pPr marL="342877" indent="-342877">
              <a:buFont typeface="Wingdings" panose="05000000000000000000" pitchFamily="2" charset="2"/>
              <a:buChar char="u"/>
            </a:pPr>
            <a:r>
              <a:rPr lang="zh-CN" altLang="en-US" sz="1600" dirty="0">
                <a:solidFill>
                  <a:srgbClr val="F8F8F8"/>
                </a:solidFill>
                <a:latin typeface="微软雅黑" panose="020B0503020204020204" pitchFamily="34" charset="-122"/>
                <a:ea typeface="微软雅黑" panose="020B0503020204020204" pitchFamily="34" charset="-122"/>
              </a:rPr>
              <a:t>选择需要的模板类型、节点；</a:t>
            </a:r>
            <a:endParaRPr lang="en-US" altLang="zh-CN" sz="1600" dirty="0">
              <a:solidFill>
                <a:srgbClr val="F8F8F8"/>
              </a:solidFill>
              <a:latin typeface="微软雅黑" panose="020B0503020204020204" pitchFamily="34" charset="-122"/>
              <a:ea typeface="微软雅黑" panose="020B0503020204020204" pitchFamily="34" charset="-122"/>
            </a:endParaRPr>
          </a:p>
          <a:p>
            <a:pPr marL="342877" indent="-342877">
              <a:buFont typeface="Wingdings" panose="05000000000000000000" pitchFamily="2" charset="2"/>
              <a:buChar char="u"/>
            </a:pPr>
            <a:r>
              <a:rPr lang="zh-CN" altLang="en-US" sz="1600" dirty="0">
                <a:solidFill>
                  <a:srgbClr val="F8F8F8"/>
                </a:solidFill>
                <a:latin typeface="微软雅黑" panose="020B0503020204020204" pitchFamily="34" charset="-122"/>
                <a:ea typeface="微软雅黑" panose="020B0503020204020204" pitchFamily="34" charset="-122"/>
              </a:rPr>
              <a:t>设置模板名称后保存。</a:t>
            </a:r>
            <a:endParaRPr lang="en-US" altLang="zh-CN" sz="1600" dirty="0">
              <a:solidFill>
                <a:srgbClr val="F8F8F8"/>
              </a:solidFill>
              <a:latin typeface="微软雅黑" panose="020B0503020204020204" pitchFamily="34" charset="-122"/>
              <a:ea typeface="微软雅黑" panose="020B0503020204020204" pitchFamily="34" charset="-122"/>
            </a:endParaRPr>
          </a:p>
          <a:p>
            <a:pPr marL="342877" indent="-342877">
              <a:buFont typeface="Wingdings" panose="05000000000000000000" pitchFamily="2" charset="2"/>
              <a:buChar char="u"/>
            </a:pPr>
            <a:endParaRPr lang="en-US" altLang="zh-CN" sz="1600" dirty="0">
              <a:solidFill>
                <a:srgbClr val="F8F8F8"/>
              </a:solidFill>
              <a:latin typeface="微软雅黑" panose="020B0503020204020204" pitchFamily="34" charset="-122"/>
              <a:ea typeface="微软雅黑" panose="020B0503020204020204" pitchFamily="34" charset="-122"/>
            </a:endParaRPr>
          </a:p>
          <a:p>
            <a:pPr marL="342877" indent="-342877">
              <a:buFont typeface="Wingdings" panose="05000000000000000000" pitchFamily="2" charset="2"/>
              <a:buChar char="u"/>
            </a:pPr>
            <a:endParaRPr lang="en-US" altLang="zh-CN" sz="1600" kern="0" dirty="0">
              <a:solidFill>
                <a:srgbClr val="000000"/>
              </a:solidFill>
              <a:latin typeface="Times New Roman"/>
              <a:ea typeface="微软雅黑"/>
              <a:cs typeface="宋体"/>
            </a:endParaRP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1213" y="696976"/>
            <a:ext cx="4462942" cy="35662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5405126"/>
      </p:ext>
    </p:extLst>
  </p:cSld>
  <p:clrMapOvr>
    <a:masterClrMapping/>
  </p:clrMapOvr>
  <p:transition spd="slow" advTm="10084">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additive="base">
                                        <p:cTn id="7" dur="500" fill="hold"/>
                                        <p:tgtEl>
                                          <p:spTgt spid="23555"/>
                                        </p:tgtEl>
                                        <p:attrNameLst>
                                          <p:attrName>ppt_x</p:attrName>
                                        </p:attrNameLst>
                                      </p:cBhvr>
                                      <p:tavLst>
                                        <p:tav tm="0">
                                          <p:val>
                                            <p:strVal val="0-#ppt_w/2"/>
                                          </p:val>
                                        </p:tav>
                                        <p:tav tm="100000">
                                          <p:val>
                                            <p:strVal val="#ppt_x"/>
                                          </p:val>
                                        </p:tav>
                                      </p:tavLst>
                                    </p:anim>
                                    <p:anim calcmode="lin" valueType="num">
                                      <p:cBhvr additive="base">
                                        <p:cTn id="8" dur="500" fill="hold"/>
                                        <p:tgtEl>
                                          <p:spTgt spid="2355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3554"/>
                                        </p:tgtEl>
                                        <p:attrNameLst>
                                          <p:attrName>style.visibility</p:attrName>
                                        </p:attrNameLst>
                                      </p:cBhvr>
                                      <p:to>
                                        <p:strVal val="visible"/>
                                      </p:to>
                                    </p:set>
                                    <p:anim calcmode="lin" valueType="num">
                                      <p:cBhvr>
                                        <p:cTn id="12" dur="400" fill="hold"/>
                                        <p:tgtEl>
                                          <p:spTgt spid="2355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23554"/>
                                        </p:tgtEl>
                                        <p:attrNameLst>
                                          <p:attrName>ppt_y</p:attrName>
                                        </p:attrNameLst>
                                      </p:cBhvr>
                                      <p:tavLst>
                                        <p:tav tm="0">
                                          <p:val>
                                            <p:strVal val="#ppt_y"/>
                                          </p:val>
                                        </p:tav>
                                        <p:tav tm="100000">
                                          <p:val>
                                            <p:strVal val="#ppt_y"/>
                                          </p:val>
                                        </p:tav>
                                      </p:tavLst>
                                    </p:anim>
                                    <p:anim calcmode="lin" valueType="num">
                                      <p:cBhvr>
                                        <p:cTn id="14" dur="400" fill="hold"/>
                                        <p:tgtEl>
                                          <p:spTgt spid="2355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2355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23554"/>
                                        </p:tgtEl>
                                      </p:cBhvr>
                                    </p:animEffect>
                                  </p:childTnLst>
                                </p:cTn>
                              </p:par>
                            </p:childTnLst>
                          </p:cTn>
                        </p:par>
                        <p:par>
                          <p:cTn id="17" fill="hold" nodeType="afterGroup">
                            <p:stCondLst>
                              <p:cond delay="1700"/>
                            </p:stCondLst>
                            <p:childTnLst>
                              <p:par>
                                <p:cTn id="18" presetID="22" presetClass="entr" presetSubtype="2" fill="hold" grpId="0" nodeType="afterEffect">
                                  <p:stCondLst>
                                    <p:cond delay="0"/>
                                  </p:stCondLst>
                                  <p:childTnLst>
                                    <p:set>
                                      <p:cBhvr>
                                        <p:cTn id="19" dur="1" fill="hold">
                                          <p:stCondLst>
                                            <p:cond delay="0"/>
                                          </p:stCondLst>
                                        </p:cTn>
                                        <p:tgtEl>
                                          <p:spTgt spid="23557"/>
                                        </p:tgtEl>
                                        <p:attrNameLst>
                                          <p:attrName>style.visibility</p:attrName>
                                        </p:attrNameLst>
                                      </p:cBhvr>
                                      <p:to>
                                        <p:strVal val="visible"/>
                                      </p:to>
                                    </p:set>
                                    <p:animEffect transition="in" filter="wipe(right)">
                                      <p:cBhvr>
                                        <p:cTn id="20" dur="500"/>
                                        <p:tgtEl>
                                          <p:spTgt spid="23557"/>
                                        </p:tgtEl>
                                      </p:cBhvr>
                                    </p:animEffect>
                                  </p:childTnLst>
                                </p:cTn>
                              </p:par>
                              <p:par>
                                <p:cTn id="21" presetID="2" presetClass="entr" presetSubtype="6" fill="hold" grpId="0" nodeType="withEffect">
                                  <p:stCondLst>
                                    <p:cond delay="0"/>
                                  </p:stCondLst>
                                  <p:childTnLst>
                                    <p:set>
                                      <p:cBhvr>
                                        <p:cTn id="22" dur="1" fill="hold">
                                          <p:stCondLst>
                                            <p:cond delay="0"/>
                                          </p:stCondLst>
                                        </p:cTn>
                                        <p:tgtEl>
                                          <p:spTgt spid="23559"/>
                                        </p:tgtEl>
                                        <p:attrNameLst>
                                          <p:attrName>style.visibility</p:attrName>
                                        </p:attrNameLst>
                                      </p:cBhvr>
                                      <p:to>
                                        <p:strVal val="visible"/>
                                      </p:to>
                                    </p:set>
                                    <p:anim calcmode="lin" valueType="num">
                                      <p:cBhvr additive="base">
                                        <p:cTn id="23" dur="500" fill="hold"/>
                                        <p:tgtEl>
                                          <p:spTgt spid="23559"/>
                                        </p:tgtEl>
                                        <p:attrNameLst>
                                          <p:attrName>ppt_x</p:attrName>
                                        </p:attrNameLst>
                                      </p:cBhvr>
                                      <p:tavLst>
                                        <p:tav tm="0">
                                          <p:val>
                                            <p:strVal val="1+#ppt_w/2"/>
                                          </p:val>
                                        </p:tav>
                                        <p:tav tm="100000">
                                          <p:val>
                                            <p:strVal val="#ppt_x"/>
                                          </p:val>
                                        </p:tav>
                                      </p:tavLst>
                                    </p:anim>
                                    <p:anim calcmode="lin" valueType="num">
                                      <p:cBhvr additive="base">
                                        <p:cTn id="24" dur="500" fill="hold"/>
                                        <p:tgtEl>
                                          <p:spTgt spid="23559"/>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2200"/>
                            </p:stCondLst>
                            <p:childTnLst>
                              <p:par>
                                <p:cTn id="26" presetID="22" presetClass="entr" presetSubtype="8" fill="hold" grpId="0" nodeType="afterEffect">
                                  <p:stCondLst>
                                    <p:cond delay="0"/>
                                  </p:stCondLst>
                                  <p:childTnLst>
                                    <p:set>
                                      <p:cBhvr>
                                        <p:cTn id="27" dur="1" fill="hold">
                                          <p:stCondLst>
                                            <p:cond delay="0"/>
                                          </p:stCondLst>
                                        </p:cTn>
                                        <p:tgtEl>
                                          <p:spTgt spid="23562"/>
                                        </p:tgtEl>
                                        <p:attrNameLst>
                                          <p:attrName>style.visibility</p:attrName>
                                        </p:attrNameLst>
                                      </p:cBhvr>
                                      <p:to>
                                        <p:strVal val="visible"/>
                                      </p:to>
                                    </p:set>
                                    <p:animEffect transition="in" filter="wipe(left)">
                                      <p:cBhvr>
                                        <p:cTn id="28" dur="500"/>
                                        <p:tgtEl>
                                          <p:spTgt spid="23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P spid="23555" grpId="0" animBg="1"/>
      <p:bldP spid="23557" grpId="0" animBg="1" autoUpdateAnimBg="0"/>
      <p:bldP spid="23559" grpId="0" animBg="1"/>
      <p:bldP spid="23562"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4" name="矩形 7"/>
          <p:cNvSpPr>
            <a:spLocks noChangeArrowheads="1"/>
          </p:cNvSpPr>
          <p:nvPr/>
        </p:nvSpPr>
        <p:spPr bwMode="auto">
          <a:xfrm>
            <a:off x="-1" y="2296912"/>
            <a:ext cx="9144000" cy="1138934"/>
          </a:xfrm>
          <a:prstGeom prst="rect">
            <a:avLst/>
          </a:prstGeom>
          <a:solidFill>
            <a:schemeClr val="tx1"/>
          </a:solidFill>
          <a:ln w="9525">
            <a:solidFill>
              <a:schemeClr val="tx1"/>
            </a:solidFill>
            <a:bevel/>
            <a:headEnd/>
            <a:tailEnd/>
          </a:ln>
        </p:spPr>
        <p:txBody>
          <a:bodyPr lIns="68562" tIns="34281" rIns="68562" bIns="34281"/>
          <a:lstStyle/>
          <a:p>
            <a:endParaRPr lang="zh-CN" altLang="en-US"/>
          </a:p>
        </p:txBody>
      </p:sp>
      <p:sp>
        <p:nvSpPr>
          <p:cNvPr id="45065" name="TextBox 8"/>
          <p:cNvSpPr txBox="1">
            <a:spLocks noChangeArrowheads="1"/>
          </p:cNvSpPr>
          <p:nvPr/>
        </p:nvSpPr>
        <p:spPr bwMode="auto">
          <a:xfrm>
            <a:off x="2946251" y="2542654"/>
            <a:ext cx="3251495" cy="561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3200" dirty="0">
                <a:solidFill>
                  <a:srgbClr val="F8F8F8"/>
                </a:solidFill>
                <a:latin typeface="微软雅黑" pitchFamily="34" charset="-122"/>
                <a:ea typeface="微软雅黑" pitchFamily="34" charset="-122"/>
              </a:rPr>
              <a:t>3</a:t>
            </a:r>
            <a:r>
              <a:rPr lang="zh-CN" altLang="en-US" sz="3200" dirty="0" smtClean="0">
                <a:solidFill>
                  <a:srgbClr val="F8F8F8"/>
                </a:solidFill>
                <a:latin typeface="微软雅黑" pitchFamily="34" charset="-122"/>
                <a:ea typeface="微软雅黑" pitchFamily="34" charset="-122"/>
              </a:rPr>
              <a:t>、凭证智能关联</a:t>
            </a:r>
            <a:endParaRPr lang="en-US" altLang="zh-CN" sz="3200" dirty="0">
              <a:solidFill>
                <a:srgbClr val="F8F8F8"/>
              </a:solidFill>
              <a:latin typeface="微软雅黑" pitchFamily="34" charset="-122"/>
              <a:ea typeface="微软雅黑" pitchFamily="34" charset="-122"/>
            </a:endParaRPr>
          </a:p>
        </p:txBody>
      </p:sp>
      <p:grpSp>
        <p:nvGrpSpPr>
          <p:cNvPr id="45066" name="组合 9"/>
          <p:cNvGrpSpPr>
            <a:grpSpLocks/>
          </p:cNvGrpSpPr>
          <p:nvPr/>
        </p:nvGrpSpPr>
        <p:grpSpPr bwMode="auto">
          <a:xfrm>
            <a:off x="1156836" y="1708547"/>
            <a:ext cx="865247" cy="866775"/>
            <a:chOff x="0" y="0"/>
            <a:chExt cx="1154113" cy="1155699"/>
          </a:xfrm>
        </p:grpSpPr>
        <p:sp>
          <p:nvSpPr>
            <p:cNvPr id="44060" name="Oval 30"/>
            <p:cNvSpPr>
              <a:spLocks noChangeArrowheads="1"/>
            </p:cNvSpPr>
            <p:nvPr/>
          </p:nvSpPr>
          <p:spPr bwMode="auto">
            <a:xfrm>
              <a:off x="0" y="0"/>
              <a:ext cx="1154113" cy="115569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061" name="Freeform 34"/>
            <p:cNvSpPr>
              <a:spLocks noEditPoints="1"/>
            </p:cNvSpPr>
            <p:nvPr/>
          </p:nvSpPr>
          <p:spPr bwMode="auto">
            <a:xfrm>
              <a:off x="266700" y="128587"/>
              <a:ext cx="638175" cy="868362"/>
            </a:xfrm>
            <a:custGeom>
              <a:avLst/>
              <a:gdLst>
                <a:gd name="T0" fmla="*/ 115857116 w 709"/>
                <a:gd name="T1" fmla="*/ 289888031 h 965"/>
                <a:gd name="T2" fmla="*/ 176621457 w 709"/>
                <a:gd name="T3" fmla="*/ 432402883 h 965"/>
                <a:gd name="T4" fmla="*/ 226043565 w 709"/>
                <a:gd name="T5" fmla="*/ 546575838 h 965"/>
                <a:gd name="T6" fmla="*/ 337039210 w 709"/>
                <a:gd name="T7" fmla="*/ 549815323 h 965"/>
                <a:gd name="T8" fmla="*/ 361344766 w 709"/>
                <a:gd name="T9" fmla="*/ 504469730 h 965"/>
                <a:gd name="T10" fmla="*/ 422919203 w 709"/>
                <a:gd name="T11" fmla="*/ 389486003 h 965"/>
                <a:gd name="T12" fmla="*/ 287618002 w 709"/>
                <a:gd name="T13" fmla="*/ 119032183 h 965"/>
                <a:gd name="T14" fmla="*/ 238195893 w 709"/>
                <a:gd name="T15" fmla="*/ 585444261 h 965"/>
                <a:gd name="T16" fmla="*/ 181482928 w 709"/>
                <a:gd name="T17" fmla="*/ 520664456 h 965"/>
                <a:gd name="T18" fmla="*/ 122338778 w 709"/>
                <a:gd name="T19" fmla="*/ 409730086 h 965"/>
                <a:gd name="T20" fmla="*/ 287618002 w 709"/>
                <a:gd name="T21" fmla="*/ 82593374 h 965"/>
                <a:gd name="T22" fmla="*/ 452896326 w 709"/>
                <a:gd name="T23" fmla="*/ 409730086 h 965"/>
                <a:gd name="T24" fmla="*/ 392942080 w 709"/>
                <a:gd name="T25" fmla="*/ 520664456 h 965"/>
                <a:gd name="T26" fmla="*/ 337039210 w 709"/>
                <a:gd name="T27" fmla="*/ 585444261 h 965"/>
                <a:gd name="T28" fmla="*/ 205788485 w 709"/>
                <a:gd name="T29" fmla="*/ 700427088 h 965"/>
                <a:gd name="T30" fmla="*/ 345141062 w 709"/>
                <a:gd name="T31" fmla="*/ 726339370 h 965"/>
                <a:gd name="T32" fmla="*/ 345141062 w 709"/>
                <a:gd name="T33" fmla="*/ 673705835 h 965"/>
                <a:gd name="T34" fmla="*/ 221992189 w 709"/>
                <a:gd name="T35" fmla="*/ 716621815 h 965"/>
                <a:gd name="T36" fmla="*/ 355673200 w 709"/>
                <a:gd name="T37" fmla="*/ 716621815 h 965"/>
                <a:gd name="T38" fmla="*/ 371877804 w 709"/>
                <a:gd name="T39" fmla="*/ 700427088 h 965"/>
                <a:gd name="T40" fmla="*/ 205788485 w 709"/>
                <a:gd name="T41" fmla="*/ 617023843 h 965"/>
                <a:gd name="T42" fmla="*/ 371877804 w 709"/>
                <a:gd name="T43" fmla="*/ 700427088 h 965"/>
                <a:gd name="T44" fmla="*/ 370256714 w 709"/>
                <a:gd name="T45" fmla="*/ 326325940 h 965"/>
                <a:gd name="T46" fmla="*/ 314353844 w 709"/>
                <a:gd name="T47" fmla="*/ 382198961 h 965"/>
                <a:gd name="T48" fmla="*/ 260071164 w 709"/>
                <a:gd name="T49" fmla="*/ 382198961 h 965"/>
                <a:gd name="T50" fmla="*/ 204168294 w 709"/>
                <a:gd name="T51" fmla="*/ 326325940 h 965"/>
                <a:gd name="T52" fmla="*/ 204168294 w 709"/>
                <a:gd name="T53" fmla="*/ 272073562 h 965"/>
                <a:gd name="T54" fmla="*/ 260071164 w 709"/>
                <a:gd name="T55" fmla="*/ 215391570 h 965"/>
                <a:gd name="T56" fmla="*/ 314353844 w 709"/>
                <a:gd name="T57" fmla="*/ 215391570 h 965"/>
                <a:gd name="T58" fmla="*/ 370256714 w 709"/>
                <a:gd name="T59" fmla="*/ 272073562 h 965"/>
                <a:gd name="T60" fmla="*/ 551739642 w 709"/>
                <a:gd name="T61" fmla="*/ 263975749 h 965"/>
                <a:gd name="T62" fmla="*/ 522572614 w 709"/>
                <a:gd name="T63" fmla="*/ 289888031 h 965"/>
                <a:gd name="T64" fmla="*/ 551739642 w 709"/>
                <a:gd name="T65" fmla="*/ 306892629 h 965"/>
                <a:gd name="T66" fmla="*/ 551739642 w 709"/>
                <a:gd name="T67" fmla="*/ 263975749 h 965"/>
                <a:gd name="T68" fmla="*/ 488545015 w 709"/>
                <a:gd name="T69" fmla="*/ 114983727 h 965"/>
                <a:gd name="T70" fmla="*/ 458567892 w 709"/>
                <a:gd name="T71" fmla="*/ 85022988 h 965"/>
                <a:gd name="T72" fmla="*/ 466669744 w 709"/>
                <a:gd name="T73" fmla="*/ 137656524 h 965"/>
                <a:gd name="T74" fmla="*/ 307872182 w 709"/>
                <a:gd name="T75" fmla="*/ 55062250 h 965"/>
                <a:gd name="T76" fmla="*/ 286807006 w 709"/>
                <a:gd name="T77" fmla="*/ 0 h 965"/>
                <a:gd name="T78" fmla="*/ 264932636 w 709"/>
                <a:gd name="T79" fmla="*/ 55062250 h 965"/>
                <a:gd name="T80" fmla="*/ 105324978 w 709"/>
                <a:gd name="T81" fmla="*/ 140085238 h 965"/>
                <a:gd name="T82" fmla="*/ 115047021 w 709"/>
                <a:gd name="T83" fmla="*/ 88261573 h 965"/>
                <a:gd name="T84" fmla="*/ 84259802 w 709"/>
                <a:gd name="T85" fmla="*/ 119032183 h 965"/>
                <a:gd name="T86" fmla="*/ 51852394 w 709"/>
                <a:gd name="T87" fmla="*/ 289888031 h 965"/>
                <a:gd name="T88" fmla="*/ 22685366 w 709"/>
                <a:gd name="T89" fmla="*/ 263975749 h 965"/>
                <a:gd name="T90" fmla="*/ 22685366 w 709"/>
                <a:gd name="T91" fmla="*/ 306892629 h 965"/>
                <a:gd name="T92" fmla="*/ 51852394 w 709"/>
                <a:gd name="T93" fmla="*/ 289888031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45069" name="组合 12"/>
          <p:cNvGrpSpPr>
            <a:grpSpLocks/>
          </p:cNvGrpSpPr>
          <p:nvPr/>
        </p:nvGrpSpPr>
        <p:grpSpPr bwMode="auto">
          <a:xfrm>
            <a:off x="1175878" y="3005880"/>
            <a:ext cx="865247" cy="866775"/>
            <a:chOff x="0" y="0"/>
            <a:chExt cx="1154113" cy="1155699"/>
          </a:xfrm>
        </p:grpSpPr>
        <p:sp>
          <p:nvSpPr>
            <p:cNvPr id="44058" name="Oval 31"/>
            <p:cNvSpPr>
              <a:spLocks noChangeArrowheads="1"/>
            </p:cNvSpPr>
            <p:nvPr/>
          </p:nvSpPr>
          <p:spPr bwMode="auto">
            <a:xfrm>
              <a:off x="0" y="0"/>
              <a:ext cx="1154113" cy="1155699"/>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059" name="Freeform 35"/>
            <p:cNvSpPr>
              <a:spLocks noEditPoints="1"/>
            </p:cNvSpPr>
            <p:nvPr/>
          </p:nvSpPr>
          <p:spPr bwMode="auto">
            <a:xfrm>
              <a:off x="269875" y="169862"/>
              <a:ext cx="563563" cy="766762"/>
            </a:xfrm>
            <a:custGeom>
              <a:avLst/>
              <a:gdLst>
                <a:gd name="T0" fmla="*/ 66670855 w 625"/>
                <a:gd name="T1" fmla="*/ 111769061 h 852"/>
                <a:gd name="T2" fmla="*/ 56101119 w 625"/>
                <a:gd name="T3" fmla="*/ 690051602 h 852"/>
                <a:gd name="T4" fmla="*/ 508165208 w 625"/>
                <a:gd name="T5" fmla="*/ 169273511 h 852"/>
                <a:gd name="T6" fmla="*/ 469137794 w 625"/>
                <a:gd name="T7" fmla="*/ 181422009 h 852"/>
                <a:gd name="T8" fmla="*/ 57727787 w 625"/>
                <a:gd name="T9" fmla="*/ 650365369 h 852"/>
                <a:gd name="T10" fmla="*/ 219527175 w 625"/>
                <a:gd name="T11" fmla="*/ 73702747 h 852"/>
                <a:gd name="T12" fmla="*/ 288638033 w 625"/>
                <a:gd name="T13" fmla="*/ 73702747 h 852"/>
                <a:gd name="T14" fmla="*/ 252863054 w 625"/>
                <a:gd name="T15" fmla="*/ 110149141 h 852"/>
                <a:gd name="T16" fmla="*/ 177248228 w 625"/>
                <a:gd name="T17" fmla="*/ 75322667 h 852"/>
                <a:gd name="T18" fmla="*/ 93502766 w 625"/>
                <a:gd name="T19" fmla="*/ 174942330 h 852"/>
                <a:gd name="T20" fmla="*/ 414662442 w 625"/>
                <a:gd name="T21" fmla="*/ 174942330 h 852"/>
                <a:gd name="T22" fmla="*/ 330916980 w 625"/>
                <a:gd name="T23" fmla="*/ 75322667 h 852"/>
                <a:gd name="T24" fmla="*/ 177248228 w 625"/>
                <a:gd name="T25" fmla="*/ 75322667 h 852"/>
                <a:gd name="T26" fmla="*/ 179687329 w 625"/>
                <a:gd name="T27" fmla="*/ 524017930 h 852"/>
                <a:gd name="T28" fmla="*/ 122772876 w 625"/>
                <a:gd name="T29" fmla="*/ 540216227 h 852"/>
                <a:gd name="T30" fmla="*/ 110576471 w 625"/>
                <a:gd name="T31" fmla="*/ 552365625 h 852"/>
                <a:gd name="T32" fmla="*/ 179687329 w 625"/>
                <a:gd name="T33" fmla="*/ 557224484 h 852"/>
                <a:gd name="T34" fmla="*/ 107324938 w 625"/>
                <a:gd name="T35" fmla="*/ 592860918 h 852"/>
                <a:gd name="T36" fmla="*/ 196761935 w 625"/>
                <a:gd name="T37" fmla="*/ 549125786 h 852"/>
                <a:gd name="T38" fmla="*/ 196761935 w 625"/>
                <a:gd name="T39" fmla="*/ 520778091 h 852"/>
                <a:gd name="T40" fmla="*/ 89436997 w 625"/>
                <a:gd name="T41" fmla="*/ 526447810 h 852"/>
                <a:gd name="T42" fmla="*/ 173995793 w 625"/>
                <a:gd name="T43" fmla="*/ 615538894 h 852"/>
                <a:gd name="T44" fmla="*/ 173995793 w 625"/>
                <a:gd name="T45" fmla="*/ 271323053 h 852"/>
                <a:gd name="T46" fmla="*/ 122772876 w 625"/>
                <a:gd name="T47" fmla="*/ 286711391 h 852"/>
                <a:gd name="T48" fmla="*/ 140659915 w 625"/>
                <a:gd name="T49" fmla="*/ 332067343 h 852"/>
                <a:gd name="T50" fmla="*/ 107324938 w 625"/>
                <a:gd name="T51" fmla="*/ 344215841 h 852"/>
                <a:gd name="T52" fmla="*/ 173995793 w 625"/>
                <a:gd name="T53" fmla="*/ 253504837 h 852"/>
                <a:gd name="T54" fmla="*/ 89436997 w 625"/>
                <a:gd name="T55" fmla="*/ 342595921 h 852"/>
                <a:gd name="T56" fmla="*/ 195948601 w 625"/>
                <a:gd name="T57" fmla="*/ 290761190 h 852"/>
                <a:gd name="T58" fmla="*/ 195135267 w 625"/>
                <a:gd name="T59" fmla="*/ 267273254 h 852"/>
                <a:gd name="T60" fmla="*/ 179687329 w 625"/>
                <a:gd name="T61" fmla="*/ 407390010 h 852"/>
                <a:gd name="T62" fmla="*/ 110576471 w 625"/>
                <a:gd name="T63" fmla="*/ 424398267 h 852"/>
                <a:gd name="T64" fmla="*/ 179687329 w 625"/>
                <a:gd name="T65" fmla="*/ 470563279 h 852"/>
                <a:gd name="T66" fmla="*/ 196761935 w 625"/>
                <a:gd name="T67" fmla="*/ 394430652 h 852"/>
                <a:gd name="T68" fmla="*/ 89436997 w 625"/>
                <a:gd name="T69" fmla="*/ 398480452 h 852"/>
                <a:gd name="T70" fmla="*/ 179687329 w 625"/>
                <a:gd name="T71" fmla="*/ 487571536 h 852"/>
                <a:gd name="T72" fmla="*/ 234976015 w 625"/>
                <a:gd name="T73" fmla="*/ 376612435 h 852"/>
                <a:gd name="T74" fmla="*/ 265871891 w 625"/>
                <a:gd name="T75" fmla="*/ 585572180 h 852"/>
                <a:gd name="T76" fmla="*/ 408158474 w 625"/>
                <a:gd name="T77" fmla="*/ 541836147 h 852"/>
                <a:gd name="T78" fmla="*/ 260180356 w 625"/>
                <a:gd name="T79" fmla="*/ 579902461 h 852"/>
                <a:gd name="T80" fmla="*/ 408158474 w 625"/>
                <a:gd name="T81" fmla="*/ 410628950 h 852"/>
                <a:gd name="T82" fmla="*/ 260180356 w 625"/>
                <a:gd name="T83" fmla="*/ 332067343 h 852"/>
                <a:gd name="T84" fmla="*/ 260180356 w 625"/>
                <a:gd name="T85" fmla="*/ 285091471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45072" name="组合 15"/>
          <p:cNvGrpSpPr>
            <a:grpSpLocks/>
          </p:cNvGrpSpPr>
          <p:nvPr/>
        </p:nvGrpSpPr>
        <p:grpSpPr bwMode="auto">
          <a:xfrm>
            <a:off x="6805334" y="1697235"/>
            <a:ext cx="866437" cy="866775"/>
            <a:chOff x="0" y="0"/>
            <a:chExt cx="1155700" cy="1155699"/>
          </a:xfrm>
        </p:grpSpPr>
        <p:sp>
          <p:nvSpPr>
            <p:cNvPr id="44056" name="Oval 33"/>
            <p:cNvSpPr>
              <a:spLocks noChangeArrowheads="1"/>
            </p:cNvSpPr>
            <p:nvPr/>
          </p:nvSpPr>
          <p:spPr bwMode="auto">
            <a:xfrm>
              <a:off x="0" y="0"/>
              <a:ext cx="1155700" cy="1155699"/>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057" name="Freeform 36"/>
            <p:cNvSpPr>
              <a:spLocks noEditPoints="1"/>
            </p:cNvSpPr>
            <p:nvPr/>
          </p:nvSpPr>
          <p:spPr bwMode="auto">
            <a:xfrm>
              <a:off x="261937" y="217487"/>
              <a:ext cx="712788" cy="701675"/>
            </a:xfrm>
            <a:custGeom>
              <a:avLst/>
              <a:gdLst>
                <a:gd name="T0" fmla="*/ 169284450 w 792"/>
                <a:gd name="T1" fmla="*/ 276663517 h 779"/>
                <a:gd name="T2" fmla="*/ 224362623 w 792"/>
                <a:gd name="T3" fmla="*/ 180926764 h 779"/>
                <a:gd name="T4" fmla="*/ 315889282 w 792"/>
                <a:gd name="T5" fmla="*/ 262058949 h 779"/>
                <a:gd name="T6" fmla="*/ 238132391 w 792"/>
                <a:gd name="T7" fmla="*/ 164699966 h 779"/>
                <a:gd name="T8" fmla="*/ 315889282 w 792"/>
                <a:gd name="T9" fmla="*/ 262058949 h 779"/>
                <a:gd name="T10" fmla="*/ 315889282 w 792"/>
                <a:gd name="T11" fmla="*/ 262058949 h 779"/>
                <a:gd name="T12" fmla="*/ 378257332 w 792"/>
                <a:gd name="T13" fmla="*/ 157397682 h 779"/>
                <a:gd name="T14" fmla="*/ 398506991 w 792"/>
                <a:gd name="T15" fmla="*/ 146850940 h 779"/>
                <a:gd name="T16" fmla="*/ 400936950 w 792"/>
                <a:gd name="T17" fmla="*/ 164699966 h 779"/>
                <a:gd name="T18" fmla="*/ 395267046 w 792"/>
                <a:gd name="T19" fmla="*/ 193907301 h 779"/>
                <a:gd name="T20" fmla="*/ 376637359 w 792"/>
                <a:gd name="T21" fmla="*/ 186605918 h 779"/>
                <a:gd name="T22" fmla="*/ 353957741 w 792"/>
                <a:gd name="T23" fmla="*/ 167133761 h 779"/>
                <a:gd name="T24" fmla="*/ 369347482 w 792"/>
                <a:gd name="T25" fmla="*/ 155775453 h 779"/>
                <a:gd name="T26" fmla="*/ 398506991 w 792"/>
                <a:gd name="T27" fmla="*/ 146850940 h 779"/>
                <a:gd name="T28" fmla="*/ 303739486 w 792"/>
                <a:gd name="T29" fmla="*/ 278285746 h 779"/>
                <a:gd name="T30" fmla="*/ 293210564 w 792"/>
                <a:gd name="T31" fmla="*/ 396740016 h 779"/>
                <a:gd name="T32" fmla="*/ 334518968 w 792"/>
                <a:gd name="T33" fmla="*/ 288833390 h 779"/>
                <a:gd name="T34" fmla="*/ 252711246 w 792"/>
                <a:gd name="T35" fmla="*/ 241776128 h 779"/>
                <a:gd name="T36" fmla="*/ 221932664 w 792"/>
                <a:gd name="T37" fmla="*/ 252323771 h 779"/>
                <a:gd name="T38" fmla="*/ 263241068 w 792"/>
                <a:gd name="T39" fmla="*/ 396740016 h 779"/>
                <a:gd name="T40" fmla="*/ 252711246 w 792"/>
                <a:gd name="T41" fmla="*/ 241776128 h 779"/>
                <a:gd name="T42" fmla="*/ 375017386 w 792"/>
                <a:gd name="T43" fmla="*/ 216624817 h 779"/>
                <a:gd name="T44" fmla="*/ 364487564 w 792"/>
                <a:gd name="T45" fmla="*/ 396740016 h 779"/>
                <a:gd name="T46" fmla="*/ 405795968 w 792"/>
                <a:gd name="T47" fmla="*/ 227983125 h 779"/>
                <a:gd name="T48" fmla="*/ 181434246 w 792"/>
                <a:gd name="T49" fmla="*/ 316418495 h 779"/>
                <a:gd name="T50" fmla="*/ 150654764 w 792"/>
                <a:gd name="T51" fmla="*/ 326965237 h 779"/>
                <a:gd name="T52" fmla="*/ 191963168 w 792"/>
                <a:gd name="T53" fmla="*/ 396740016 h 779"/>
                <a:gd name="T54" fmla="*/ 181434246 w 792"/>
                <a:gd name="T55" fmla="*/ 316418495 h 779"/>
                <a:gd name="T56" fmla="*/ 110156345 w 792"/>
                <a:gd name="T57" fmla="*/ 396740016 h 779"/>
                <a:gd name="T58" fmla="*/ 99626523 w 792"/>
                <a:gd name="T59" fmla="*/ 153341659 h 779"/>
                <a:gd name="T60" fmla="*/ 120686168 w 792"/>
                <a:gd name="T61" fmla="*/ 153341659 h 779"/>
                <a:gd name="T62" fmla="*/ 430095559 w 792"/>
                <a:gd name="T63" fmla="*/ 375645629 h 779"/>
                <a:gd name="T64" fmla="*/ 430095559 w 792"/>
                <a:gd name="T65" fmla="*/ 396740016 h 779"/>
                <a:gd name="T66" fmla="*/ 99626523 w 792"/>
                <a:gd name="T67" fmla="*/ 386192372 h 779"/>
                <a:gd name="T68" fmla="*/ 430095559 w 792"/>
                <a:gd name="T69" fmla="*/ 375645629 h 779"/>
                <a:gd name="T70" fmla="*/ 550781727 w 792"/>
                <a:gd name="T71" fmla="*/ 632025424 h 779"/>
                <a:gd name="T72" fmla="*/ 392837086 w 792"/>
                <a:gd name="T73" fmla="*/ 510325796 h 779"/>
                <a:gd name="T74" fmla="*/ 0 w 792"/>
                <a:gd name="T75" fmla="*/ 269361233 h 779"/>
                <a:gd name="T76" fmla="*/ 539441918 w 792"/>
                <a:gd name="T77" fmla="*/ 269361233 h 779"/>
                <a:gd name="T78" fmla="*/ 609909832 w 792"/>
                <a:gd name="T79" fmla="*/ 490854539 h 779"/>
                <a:gd name="T80" fmla="*/ 270530946 w 792"/>
                <a:gd name="T81" fmla="*/ 505458207 h 779"/>
                <a:gd name="T82" fmla="*/ 505423391 w 792"/>
                <a:gd name="T83" fmla="*/ 269361233 h 779"/>
                <a:gd name="T84" fmla="*/ 34828514 w 792"/>
                <a:gd name="T85" fmla="*/ 269361233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45075" name="组合 18"/>
          <p:cNvGrpSpPr>
            <a:grpSpLocks/>
          </p:cNvGrpSpPr>
          <p:nvPr/>
        </p:nvGrpSpPr>
        <p:grpSpPr bwMode="auto">
          <a:xfrm>
            <a:off x="6856511" y="3004095"/>
            <a:ext cx="865247" cy="866775"/>
            <a:chOff x="0" y="0"/>
            <a:chExt cx="1154113" cy="1155699"/>
          </a:xfrm>
        </p:grpSpPr>
        <p:sp>
          <p:nvSpPr>
            <p:cNvPr id="44054" name="Oval 32"/>
            <p:cNvSpPr>
              <a:spLocks noChangeArrowheads="1"/>
            </p:cNvSpPr>
            <p:nvPr/>
          </p:nvSpPr>
          <p:spPr bwMode="auto">
            <a:xfrm>
              <a:off x="0" y="0"/>
              <a:ext cx="1154113" cy="115569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055" name="Freeform 37"/>
            <p:cNvSpPr>
              <a:spLocks noEditPoints="1"/>
            </p:cNvSpPr>
            <p:nvPr/>
          </p:nvSpPr>
          <p:spPr bwMode="auto">
            <a:xfrm>
              <a:off x="268287" y="254000"/>
              <a:ext cx="658813" cy="652462"/>
            </a:xfrm>
            <a:custGeom>
              <a:avLst/>
              <a:gdLst>
                <a:gd name="T0" fmla="*/ 535431365 w 732"/>
                <a:gd name="T1" fmla="*/ 506778230 h 724"/>
                <a:gd name="T2" fmla="*/ 473868351 w 732"/>
                <a:gd name="T3" fmla="*/ 506778230 h 724"/>
                <a:gd name="T4" fmla="*/ 388005756 w 732"/>
                <a:gd name="T5" fmla="*/ 341912618 h 724"/>
                <a:gd name="T6" fmla="*/ 379094680 w 732"/>
                <a:gd name="T7" fmla="*/ 374398737 h 724"/>
                <a:gd name="T8" fmla="*/ 332112853 w 732"/>
                <a:gd name="T9" fmla="*/ 410132747 h 724"/>
                <a:gd name="T10" fmla="*/ 486019490 w 732"/>
                <a:gd name="T11" fmla="*/ 580683069 h 724"/>
                <a:gd name="T12" fmla="*/ 584843240 w 732"/>
                <a:gd name="T13" fmla="*/ 514087787 h 724"/>
                <a:gd name="T14" fmla="*/ 511940002 w 732"/>
                <a:gd name="T15" fmla="*/ 438558101 h 724"/>
                <a:gd name="T16" fmla="*/ 404206076 w 732"/>
                <a:gd name="T17" fmla="*/ 350034148 h 724"/>
                <a:gd name="T18" fmla="*/ 213848720 w 732"/>
                <a:gd name="T19" fmla="*/ 208721152 h 724"/>
                <a:gd name="T20" fmla="*/ 246249359 w 732"/>
                <a:gd name="T21" fmla="*/ 199787649 h 724"/>
                <a:gd name="T22" fmla="*/ 255160435 w 732"/>
                <a:gd name="T23" fmla="*/ 168113503 h 724"/>
                <a:gd name="T24" fmla="*/ 263260595 w 732"/>
                <a:gd name="T25" fmla="*/ 138064203 h 724"/>
                <a:gd name="T26" fmla="*/ 114214954 w 732"/>
                <a:gd name="T27" fmla="*/ 12994267 h 724"/>
                <a:gd name="T28" fmla="*/ 93963654 w 732"/>
                <a:gd name="T29" fmla="*/ 166489558 h 724"/>
                <a:gd name="T30" fmla="*/ 810016 w 732"/>
                <a:gd name="T31" fmla="*/ 127506756 h 724"/>
                <a:gd name="T32" fmla="*/ 176587084 w 732"/>
                <a:gd name="T33" fmla="*/ 253388664 h 724"/>
                <a:gd name="T34" fmla="*/ 199267532 w 732"/>
                <a:gd name="T35" fmla="*/ 224152239 h 724"/>
                <a:gd name="T36" fmla="*/ 571072969 w 732"/>
                <a:gd name="T37" fmla="*/ 57662681 h 724"/>
                <a:gd name="T38" fmla="*/ 491689602 w 732"/>
                <a:gd name="T39" fmla="*/ 0 h 724"/>
                <a:gd name="T40" fmla="*/ 278650898 w 732"/>
                <a:gd name="T41" fmla="*/ 190854147 h 724"/>
                <a:gd name="T42" fmla="*/ 247869391 w 732"/>
                <a:gd name="T43" fmla="*/ 234709687 h 724"/>
                <a:gd name="T44" fmla="*/ 221948880 w 732"/>
                <a:gd name="T45" fmla="*/ 247703954 h 724"/>
                <a:gd name="T46" fmla="*/ 225188944 w 732"/>
                <a:gd name="T47" fmla="*/ 328918350 h 724"/>
                <a:gd name="T48" fmla="*/ 52651939 w 732"/>
                <a:gd name="T49" fmla="*/ 478352876 h 724"/>
                <a:gd name="T50" fmla="*/ 34021571 w 732"/>
                <a:gd name="T51" fmla="*/ 587992626 h 724"/>
                <a:gd name="T52" fmla="*/ 123125130 w 732"/>
                <a:gd name="T53" fmla="*/ 498656700 h 724"/>
                <a:gd name="T54" fmla="*/ 262450579 w 732"/>
                <a:gd name="T55" fmla="*/ 366277207 h 724"/>
                <a:gd name="T56" fmla="*/ 341023029 w 732"/>
                <a:gd name="T57" fmla="*/ 366277207 h 724"/>
                <a:gd name="T58" fmla="*/ 363704377 w 732"/>
                <a:gd name="T59" fmla="*/ 317548930 h 724"/>
                <a:gd name="T60" fmla="*/ 396915932 w 732"/>
                <a:gd name="T61" fmla="*/ 310239373 h 724"/>
                <a:gd name="T62" fmla="*/ 571072969 w 732"/>
                <a:gd name="T63" fmla="*/ 57662681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Tree>
    <p:extLst>
      <p:ext uri="{BB962C8B-B14F-4D97-AF65-F5344CB8AC3E}">
        <p14:creationId xmlns:p14="http://schemas.microsoft.com/office/powerpoint/2010/main" val="3565612233"/>
      </p:ext>
    </p:extLst>
  </p:cSld>
  <p:clrMapOvr>
    <a:masterClrMapping/>
  </p:clrMapOvr>
  <p:transition spd="slow" advTm="10084">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064"/>
                                        </p:tgtEl>
                                        <p:attrNameLst>
                                          <p:attrName>style.visibility</p:attrName>
                                        </p:attrNameLst>
                                      </p:cBhvr>
                                      <p:to>
                                        <p:strVal val="visible"/>
                                      </p:to>
                                    </p:set>
                                    <p:animEffect transition="in" filter="wipe(left)">
                                      <p:cBhvr>
                                        <p:cTn id="7" dur="500"/>
                                        <p:tgtEl>
                                          <p:spTgt spid="45064"/>
                                        </p:tgtEl>
                                      </p:cBhvr>
                                    </p:animEffect>
                                  </p:childTnLst>
                                </p:cTn>
                              </p:par>
                            </p:childTnLst>
                          </p:cTn>
                        </p:par>
                        <p:par>
                          <p:cTn id="8" fill="hold" nodeType="afterGroup">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45065"/>
                                        </p:tgtEl>
                                        <p:attrNameLst>
                                          <p:attrName>style.visibility</p:attrName>
                                        </p:attrNameLst>
                                      </p:cBhvr>
                                      <p:to>
                                        <p:strVal val="visible"/>
                                      </p:to>
                                    </p:set>
                                    <p:anim calcmode="lin" valueType="num">
                                      <p:cBhvr>
                                        <p:cTn id="11" dur="1000" fill="hold"/>
                                        <p:tgtEl>
                                          <p:spTgt spid="45065"/>
                                        </p:tgtEl>
                                        <p:attrNameLst>
                                          <p:attrName>ppt_w</p:attrName>
                                        </p:attrNameLst>
                                      </p:cBhvr>
                                      <p:tavLst>
                                        <p:tav tm="0">
                                          <p:val>
                                            <p:fltVal val="0"/>
                                          </p:val>
                                        </p:tav>
                                        <p:tav tm="100000">
                                          <p:val>
                                            <p:strVal val="#ppt_w"/>
                                          </p:val>
                                        </p:tav>
                                      </p:tavLst>
                                    </p:anim>
                                    <p:anim calcmode="lin" valueType="num">
                                      <p:cBhvr>
                                        <p:cTn id="12" dur="1000" fill="hold"/>
                                        <p:tgtEl>
                                          <p:spTgt spid="45065"/>
                                        </p:tgtEl>
                                        <p:attrNameLst>
                                          <p:attrName>ppt_h</p:attrName>
                                        </p:attrNameLst>
                                      </p:cBhvr>
                                      <p:tavLst>
                                        <p:tav tm="0">
                                          <p:val>
                                            <p:fltVal val="0"/>
                                          </p:val>
                                        </p:tav>
                                        <p:tav tm="100000">
                                          <p:val>
                                            <p:strVal val="#ppt_h"/>
                                          </p:val>
                                        </p:tav>
                                      </p:tavLst>
                                    </p:anim>
                                    <p:anim calcmode="lin" valueType="num">
                                      <p:cBhvr>
                                        <p:cTn id="13" dur="1000" fill="hold"/>
                                        <p:tgtEl>
                                          <p:spTgt spid="45065"/>
                                        </p:tgtEl>
                                        <p:attrNameLst>
                                          <p:attrName>style.rotation</p:attrName>
                                        </p:attrNameLst>
                                      </p:cBhvr>
                                      <p:tavLst>
                                        <p:tav tm="0">
                                          <p:val>
                                            <p:fltVal val="90"/>
                                          </p:val>
                                        </p:tav>
                                        <p:tav tm="100000">
                                          <p:val>
                                            <p:fltVal val="0"/>
                                          </p:val>
                                        </p:tav>
                                      </p:tavLst>
                                    </p:anim>
                                    <p:animEffect transition="in" filter="fade">
                                      <p:cBhvr>
                                        <p:cTn id="14" dur="1000"/>
                                        <p:tgtEl>
                                          <p:spTgt spid="45065"/>
                                        </p:tgtEl>
                                      </p:cBhvr>
                                    </p:animEffect>
                                  </p:childTnLst>
                                </p:cTn>
                              </p:par>
                            </p:childTnLst>
                          </p:cTn>
                        </p:par>
                        <p:par>
                          <p:cTn id="15" fill="hold" nodeType="afterGroup">
                            <p:stCondLst>
                              <p:cond delay="1500"/>
                            </p:stCondLst>
                            <p:childTnLst>
                              <p:par>
                                <p:cTn id="16" presetID="1" presetClass="entr" presetSubtype="0" fill="hold" nodeType="afterEffect">
                                  <p:stCondLst>
                                    <p:cond delay="0"/>
                                  </p:stCondLst>
                                  <p:childTnLst>
                                    <p:set>
                                      <p:cBhvr>
                                        <p:cTn id="17" dur="1" fill="hold">
                                          <p:stCondLst>
                                            <p:cond delay="0"/>
                                          </p:stCondLst>
                                        </p:cTn>
                                        <p:tgtEl>
                                          <p:spTgt spid="45075"/>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5066"/>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5069"/>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5072"/>
                                        </p:tgtEl>
                                        <p:attrNameLst>
                                          <p:attrName>style.visibility</p:attrName>
                                        </p:attrNameLst>
                                      </p:cBhvr>
                                      <p:to>
                                        <p:strVal val="visible"/>
                                      </p:to>
                                    </p:set>
                                  </p:childTnLst>
                                </p:cTn>
                              </p:par>
                              <p:par>
                                <p:cTn id="24" presetID="56" presetClass="path" presetSubtype="0" accel="50000" decel="50000" fill="hold" nodeType="withEffect">
                                  <p:stCondLst>
                                    <p:cond delay="0"/>
                                  </p:stCondLst>
                                  <p:childTnLst>
                                    <p:animMotion origin="layout" path="M 1.46481E-6 -2.96296E-6 L -0.313 -0.10856 " pathEditMode="relative" rAng="0" ptsTypes="AA">
                                      <p:cBhvr>
                                        <p:cTn id="25" dur="1000" spd="-99900" fill="hold"/>
                                        <p:tgtEl>
                                          <p:spTgt spid="45075"/>
                                        </p:tgtEl>
                                        <p:attrNameLst>
                                          <p:attrName>ppt_x,ppt_y</p:attrName>
                                        </p:attrNameLst>
                                      </p:cBhvr>
                                      <p:rCtr x="-15500" y="-5300"/>
                                    </p:animMotion>
                                  </p:childTnLst>
                                </p:cTn>
                              </p:par>
                              <p:par>
                                <p:cTn id="26" presetID="56" presetClass="path" presetSubtype="0" accel="50000" decel="50000" fill="hold" nodeType="withEffect">
                                  <p:stCondLst>
                                    <p:cond delay="0"/>
                                  </p:stCondLst>
                                  <p:childTnLst>
                                    <p:animMotion origin="layout" path="M 1.67816E-7 4.81481E-6 L 0.30831 0.12546 " pathEditMode="relative" rAng="0" ptsTypes="AA">
                                      <p:cBhvr>
                                        <p:cTn id="27" dur="1000" spd="-99900" fill="hold"/>
                                        <p:tgtEl>
                                          <p:spTgt spid="45066"/>
                                        </p:tgtEl>
                                        <p:attrNameLst>
                                          <p:attrName>ppt_x,ppt_y</p:attrName>
                                        </p:attrNameLst>
                                      </p:cBhvr>
                                      <p:rCtr x="15400" y="6300"/>
                                    </p:animMotion>
                                  </p:childTnLst>
                                </p:cTn>
                              </p:par>
                              <p:par>
                                <p:cTn id="28" presetID="56" presetClass="path" presetSubtype="0" accel="50000" decel="50000" fill="hold" nodeType="withEffect">
                                  <p:stCondLst>
                                    <p:cond delay="0"/>
                                  </p:stCondLst>
                                  <p:childTnLst>
                                    <p:animMotion origin="layout" path="M -1.26838E-6 -4.81481E-6 L 0.30623 -0.10416 " pathEditMode="relative" rAng="0" ptsTypes="AA">
                                      <p:cBhvr>
                                        <p:cTn id="29" dur="1000" spd="-99900" fill="hold"/>
                                        <p:tgtEl>
                                          <p:spTgt spid="45069"/>
                                        </p:tgtEl>
                                        <p:attrNameLst>
                                          <p:attrName>ppt_x,ppt_y</p:attrName>
                                        </p:attrNameLst>
                                      </p:cBhvr>
                                      <p:rCtr x="15300" y="-5100"/>
                                    </p:animMotion>
                                  </p:childTnLst>
                                </p:cTn>
                              </p:par>
                              <p:par>
                                <p:cTn id="30" presetID="56" presetClass="path" presetSubtype="0" accel="50000" decel="50000" fill="hold" nodeType="withEffect">
                                  <p:stCondLst>
                                    <p:cond delay="0"/>
                                  </p:stCondLst>
                                  <p:childTnLst>
                                    <p:animMotion origin="layout" path="M 4.06791E-6 -4.81481E-6 L -0.30923 0.12084 " pathEditMode="relative" rAng="0" ptsTypes="AA">
                                      <p:cBhvr>
                                        <p:cTn id="31" dur="1000" spd="-99900" fill="hold"/>
                                        <p:tgtEl>
                                          <p:spTgt spid="45072"/>
                                        </p:tgtEl>
                                        <p:attrNameLst>
                                          <p:attrName>ppt_x,ppt_y</p:attrName>
                                        </p:attrNameLst>
                                      </p:cBhvr>
                                      <p:rCtr x="-15400" y="6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4" grpId="0" animBg="1" autoUpdateAnimBg="0"/>
      <p:bldP spid="45065"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76"/>
          <p:cNvSpPr txBox="1">
            <a:spLocks noChangeArrowheads="1"/>
          </p:cNvSpPr>
          <p:nvPr/>
        </p:nvSpPr>
        <p:spPr bwMode="auto">
          <a:xfrm>
            <a:off x="350026" y="122636"/>
            <a:ext cx="3534674" cy="380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7" tIns="34279" rIns="68557" bIns="3427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dirty="0" smtClean="0">
                <a:solidFill>
                  <a:schemeClr val="accent6">
                    <a:lumMod val="75000"/>
                    <a:lumOff val="25000"/>
                  </a:schemeClr>
                </a:solidFill>
                <a:latin typeface="+mn-ea"/>
                <a:ea typeface="+mn-ea"/>
              </a:rPr>
              <a:t>3.1</a:t>
            </a:r>
            <a:r>
              <a:rPr lang="zh-CN" altLang="en-US" dirty="0" smtClean="0">
                <a:solidFill>
                  <a:schemeClr val="accent6">
                    <a:lumMod val="75000"/>
                    <a:lumOff val="25000"/>
                  </a:schemeClr>
                </a:solidFill>
                <a:latin typeface="+mn-ea"/>
                <a:ea typeface="+mn-ea"/>
              </a:rPr>
              <a:t>智能关联</a:t>
            </a:r>
            <a:r>
              <a:rPr lang="en-US" altLang="zh-CN" dirty="0" smtClean="0">
                <a:solidFill>
                  <a:schemeClr val="accent6">
                    <a:lumMod val="75000"/>
                    <a:lumOff val="25000"/>
                  </a:schemeClr>
                </a:solidFill>
                <a:latin typeface="+mn-ea"/>
                <a:ea typeface="+mn-ea"/>
              </a:rPr>
              <a:t>—</a:t>
            </a:r>
            <a:r>
              <a:rPr lang="zh-CN" altLang="en-US" dirty="0" smtClean="0">
                <a:solidFill>
                  <a:schemeClr val="accent6">
                    <a:lumMod val="75000"/>
                    <a:lumOff val="25000"/>
                  </a:schemeClr>
                </a:solidFill>
                <a:latin typeface="微软雅黑" panose="020B0503020204020204" pitchFamily="34" charset="-122"/>
                <a:ea typeface="微软雅黑" panose="020B0503020204020204" pitchFamily="34" charset="-122"/>
              </a:rPr>
              <a:t>新增</a:t>
            </a:r>
            <a:r>
              <a:rPr lang="zh-CN" altLang="en-US" dirty="0">
                <a:solidFill>
                  <a:schemeClr val="accent6">
                    <a:lumMod val="75000"/>
                    <a:lumOff val="25000"/>
                  </a:schemeClr>
                </a:solidFill>
                <a:latin typeface="微软雅黑" panose="020B0503020204020204" pitchFamily="34" charset="-122"/>
                <a:ea typeface="微软雅黑" panose="020B0503020204020204" pitchFamily="34" charset="-122"/>
              </a:rPr>
              <a:t>关联</a:t>
            </a:r>
            <a:r>
              <a:rPr lang="zh-CN" altLang="en-US" dirty="0" smtClean="0">
                <a:solidFill>
                  <a:schemeClr val="accent6">
                    <a:lumMod val="75000"/>
                    <a:lumOff val="25000"/>
                  </a:schemeClr>
                </a:solidFill>
                <a:latin typeface="微软雅黑" panose="020B0503020204020204" pitchFamily="34" charset="-122"/>
                <a:ea typeface="微软雅黑" panose="020B0503020204020204" pitchFamily="34" charset="-122"/>
              </a:rPr>
              <a:t>凭证</a:t>
            </a:r>
            <a:r>
              <a:rPr lang="en-US" altLang="zh-CN" dirty="0" smtClean="0">
                <a:solidFill>
                  <a:schemeClr val="accent6">
                    <a:lumMod val="75000"/>
                    <a:lumOff val="25000"/>
                  </a:schemeClr>
                </a:solidFill>
                <a:latin typeface="微软雅黑" panose="020B0503020204020204" pitchFamily="34" charset="-122"/>
                <a:ea typeface="微软雅黑" panose="020B0503020204020204" pitchFamily="34" charset="-122"/>
              </a:rPr>
              <a:t>1</a:t>
            </a:r>
            <a:endParaRPr lang="zh-CN" altLang="en-US" dirty="0">
              <a:solidFill>
                <a:schemeClr val="accent6">
                  <a:lumMod val="75000"/>
                  <a:lumOff val="25000"/>
                </a:schemeClr>
              </a:solidFill>
              <a:latin typeface="+mn-ea"/>
              <a:ea typeface="+mn-ea"/>
            </a:endParaRPr>
          </a:p>
        </p:txBody>
      </p:sp>
      <p:sp>
        <p:nvSpPr>
          <p:cNvPr id="23555" name="Freeform 6"/>
          <p:cNvSpPr>
            <a:spLocks/>
          </p:cNvSpPr>
          <p:nvPr/>
        </p:nvSpPr>
        <p:spPr bwMode="auto">
          <a:xfrm>
            <a:off x="1" y="122636"/>
            <a:ext cx="358239" cy="432197"/>
          </a:xfrm>
          <a:custGeom>
            <a:avLst/>
            <a:gdLst>
              <a:gd name="T0" fmla="*/ 427392 w 682"/>
              <a:gd name="T1" fmla="*/ 328286 h 818"/>
              <a:gd name="T2" fmla="*/ 248027 w 682"/>
              <a:gd name="T3" fmla="*/ 432549 h 818"/>
              <a:gd name="T4" fmla="*/ 0 w 682"/>
              <a:gd name="T5" fmla="*/ 576262 h 818"/>
              <a:gd name="T6" fmla="*/ 0 w 682"/>
              <a:gd name="T7" fmla="*/ 288131 h 818"/>
              <a:gd name="T8" fmla="*/ 0 w 682"/>
              <a:gd name="T9" fmla="*/ 0 h 818"/>
              <a:gd name="T10" fmla="*/ 248027 w 682"/>
              <a:gd name="T11" fmla="*/ 144418 h 818"/>
              <a:gd name="T12" fmla="*/ 420385 w 682"/>
              <a:gd name="T13" fmla="*/ 244453 h 818"/>
              <a:gd name="T14" fmla="*/ 427392 w 682"/>
              <a:gd name="T15" fmla="*/ 328286 h 8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82" h="818">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endParaRPr lang="zh-CN" altLang="en-US"/>
          </a:p>
        </p:txBody>
      </p:sp>
      <p:sp>
        <p:nvSpPr>
          <p:cNvPr id="23557" name="矩形 35"/>
          <p:cNvSpPr>
            <a:spLocks noChangeArrowheads="1"/>
          </p:cNvSpPr>
          <p:nvPr/>
        </p:nvSpPr>
        <p:spPr bwMode="auto">
          <a:xfrm>
            <a:off x="819957" y="729689"/>
            <a:ext cx="3351460" cy="3570253"/>
          </a:xfrm>
          <a:prstGeom prst="rect">
            <a:avLst/>
          </a:prstGeom>
          <a:solidFill>
            <a:schemeClr val="bg1">
              <a:lumMod val="75000"/>
              <a:alpha val="70195"/>
            </a:schemeClr>
          </a:solidFill>
          <a:ln>
            <a:noFill/>
          </a:ln>
        </p:spPr>
        <p:txBody>
          <a:bodyPr lIns="68557" tIns="34279" rIns="68557" bIns="34279"/>
          <a:lstStyle/>
          <a:p>
            <a:endParaRPr lang="zh-CN" altLang="en-US"/>
          </a:p>
        </p:txBody>
      </p:sp>
      <p:sp>
        <p:nvSpPr>
          <p:cNvPr id="23559" name="Freeform 8"/>
          <p:cNvSpPr>
            <a:spLocks noEditPoints="1"/>
          </p:cNvSpPr>
          <p:nvPr/>
        </p:nvSpPr>
        <p:spPr bwMode="auto">
          <a:xfrm>
            <a:off x="819958" y="1059583"/>
            <a:ext cx="435599" cy="434579"/>
          </a:xfrm>
          <a:custGeom>
            <a:avLst/>
            <a:gdLst>
              <a:gd name="T0" fmla="*/ 290513 w 794"/>
              <a:gd name="T1" fmla="*/ 0 h 794"/>
              <a:gd name="T2" fmla="*/ 581025 w 794"/>
              <a:gd name="T3" fmla="*/ 289719 h 794"/>
              <a:gd name="T4" fmla="*/ 290513 w 794"/>
              <a:gd name="T5" fmla="*/ 579438 h 794"/>
              <a:gd name="T6" fmla="*/ 0 w 794"/>
              <a:gd name="T7" fmla="*/ 289719 h 794"/>
              <a:gd name="T8" fmla="*/ 290513 w 794"/>
              <a:gd name="T9" fmla="*/ 0 h 794"/>
              <a:gd name="T10" fmla="*/ 513702 w 794"/>
              <a:gd name="T11" fmla="*/ 182443 h 794"/>
              <a:gd name="T12" fmla="*/ 458819 w 794"/>
              <a:gd name="T13" fmla="*/ 127710 h 794"/>
              <a:gd name="T14" fmla="*/ 242947 w 794"/>
              <a:gd name="T15" fmla="*/ 342262 h 794"/>
              <a:gd name="T16" fmla="*/ 122206 w 794"/>
              <a:gd name="T17" fmla="*/ 221850 h 794"/>
              <a:gd name="T18" fmla="*/ 67323 w 794"/>
              <a:gd name="T19" fmla="*/ 276583 h 794"/>
              <a:gd name="T20" fmla="*/ 188065 w 794"/>
              <a:gd name="T21" fmla="*/ 397725 h 794"/>
              <a:gd name="T22" fmla="*/ 242947 w 794"/>
              <a:gd name="T23" fmla="*/ 452458 h 794"/>
              <a:gd name="T24" fmla="*/ 298562 w 794"/>
              <a:gd name="T25" fmla="*/ 397725 h 794"/>
              <a:gd name="T26" fmla="*/ 298562 w 794"/>
              <a:gd name="T27" fmla="*/ 397725 h 794"/>
              <a:gd name="T28" fmla="*/ 513702 w 794"/>
              <a:gd name="T29" fmla="*/ 182443 h 7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94" h="794">
                <a:moveTo>
                  <a:pt x="397" y="0"/>
                </a:moveTo>
                <a:cubicBezTo>
                  <a:pt x="616" y="0"/>
                  <a:pt x="794" y="178"/>
                  <a:pt x="794" y="397"/>
                </a:cubicBezTo>
                <a:cubicBezTo>
                  <a:pt x="794" y="617"/>
                  <a:pt x="616" y="794"/>
                  <a:pt x="397" y="794"/>
                </a:cubicBezTo>
                <a:cubicBezTo>
                  <a:pt x="178" y="794"/>
                  <a:pt x="0" y="617"/>
                  <a:pt x="0" y="397"/>
                </a:cubicBezTo>
                <a:cubicBezTo>
                  <a:pt x="0" y="178"/>
                  <a:pt x="178" y="0"/>
                  <a:pt x="397" y="0"/>
                </a:cubicBezTo>
                <a:close/>
                <a:moveTo>
                  <a:pt x="702" y="250"/>
                </a:moveTo>
                <a:lnTo>
                  <a:pt x="627" y="175"/>
                </a:lnTo>
                <a:lnTo>
                  <a:pt x="332" y="469"/>
                </a:lnTo>
                <a:lnTo>
                  <a:pt x="167" y="304"/>
                </a:lnTo>
                <a:lnTo>
                  <a:pt x="92" y="379"/>
                </a:lnTo>
                <a:lnTo>
                  <a:pt x="257" y="545"/>
                </a:lnTo>
                <a:lnTo>
                  <a:pt x="332" y="620"/>
                </a:lnTo>
                <a:lnTo>
                  <a:pt x="408" y="545"/>
                </a:lnTo>
                <a:lnTo>
                  <a:pt x="702" y="25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endParaRPr lang="zh-CN" altLang="en-US"/>
          </a:p>
        </p:txBody>
      </p:sp>
      <p:sp>
        <p:nvSpPr>
          <p:cNvPr id="23562" name="TextBox 40"/>
          <p:cNvSpPr txBox="1">
            <a:spLocks noChangeArrowheads="1"/>
          </p:cNvSpPr>
          <p:nvPr/>
        </p:nvSpPr>
        <p:spPr bwMode="auto">
          <a:xfrm>
            <a:off x="1229292" y="823453"/>
            <a:ext cx="2910661" cy="336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7" tIns="34279" rIns="68557" bIns="3427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endParaRPr lang="en-US" altLang="zh-CN" sz="1800" b="1" dirty="0">
              <a:solidFill>
                <a:srgbClr val="F8F8F8"/>
              </a:solidFill>
              <a:latin typeface="微软雅黑" panose="020B0503020204020204" pitchFamily="34" charset="-122"/>
              <a:ea typeface="微软雅黑" panose="020B0503020204020204" pitchFamily="34" charset="-122"/>
            </a:endParaRPr>
          </a:p>
          <a:p>
            <a:r>
              <a:rPr lang="zh-CN" altLang="en-US" sz="1800" b="1" dirty="0">
                <a:solidFill>
                  <a:srgbClr val="F8F8F8"/>
                </a:solidFill>
                <a:latin typeface="微软雅黑" panose="020B0503020204020204" pitchFamily="34" charset="-122"/>
                <a:ea typeface="微软雅黑" panose="020B0503020204020204" pitchFamily="34" charset="-122"/>
              </a:rPr>
              <a:t>关联凭证</a:t>
            </a:r>
            <a:r>
              <a:rPr lang="en-US" altLang="zh-CN" sz="1800" b="1" dirty="0">
                <a:solidFill>
                  <a:srgbClr val="F8F8F8"/>
                </a:solidFill>
                <a:latin typeface="微软雅黑" panose="020B0503020204020204" pitchFamily="34" charset="-122"/>
                <a:ea typeface="微软雅黑" panose="020B0503020204020204" pitchFamily="34" charset="-122"/>
              </a:rPr>
              <a:t>-</a:t>
            </a:r>
            <a:r>
              <a:rPr lang="zh-CN" altLang="en-US" sz="1800" b="1" dirty="0">
                <a:solidFill>
                  <a:srgbClr val="F8F8F8"/>
                </a:solidFill>
                <a:latin typeface="微软雅黑" panose="020B0503020204020204" pitchFamily="34" charset="-122"/>
                <a:ea typeface="微软雅黑" panose="020B0503020204020204" pitchFamily="34" charset="-122"/>
              </a:rPr>
              <a:t>有分录模板</a:t>
            </a:r>
            <a:endParaRPr lang="en-US" altLang="zh-CN" sz="1800" b="1" dirty="0">
              <a:solidFill>
                <a:srgbClr val="F8F8F8"/>
              </a:solidFill>
              <a:latin typeface="微软雅黑" panose="020B0503020204020204" pitchFamily="34" charset="-122"/>
              <a:ea typeface="微软雅黑" panose="020B0503020204020204" pitchFamily="34" charset="-122"/>
            </a:endParaRPr>
          </a:p>
          <a:p>
            <a:endParaRPr lang="en-US" altLang="zh-CN" sz="1800" b="1" dirty="0">
              <a:solidFill>
                <a:srgbClr val="F8F8F8"/>
              </a:solidFill>
              <a:latin typeface="微软雅黑" panose="020B0503020204020204" pitchFamily="34" charset="-122"/>
              <a:ea typeface="微软雅黑" panose="020B0503020204020204" pitchFamily="34" charset="-122"/>
            </a:endParaRPr>
          </a:p>
          <a:p>
            <a:pPr marL="342877" indent="-342877">
              <a:buFont typeface="Wingdings" panose="05000000000000000000" pitchFamily="2" charset="2"/>
              <a:buChar char="u"/>
            </a:pPr>
            <a:r>
              <a:rPr lang="zh-CN" altLang="en-US" sz="1600" dirty="0">
                <a:solidFill>
                  <a:srgbClr val="F8F8F8"/>
                </a:solidFill>
                <a:latin typeface="微软雅黑" panose="020B0503020204020204" pitchFamily="34" charset="-122"/>
                <a:ea typeface="微软雅黑" panose="020B0503020204020204" pitchFamily="34" charset="-122"/>
              </a:rPr>
              <a:t>已有分录模板对应：在平行分录模板中已经有定义；</a:t>
            </a:r>
            <a:endParaRPr lang="en-US" altLang="zh-CN" sz="1600" dirty="0">
              <a:solidFill>
                <a:srgbClr val="F8F8F8"/>
              </a:solidFill>
              <a:latin typeface="微软雅黑" panose="020B0503020204020204" pitchFamily="34" charset="-122"/>
              <a:ea typeface="微软雅黑" panose="020B0503020204020204" pitchFamily="34" charset="-122"/>
            </a:endParaRPr>
          </a:p>
          <a:p>
            <a:pPr marL="342877" indent="-342877">
              <a:buFont typeface="Wingdings" panose="05000000000000000000" pitchFamily="2" charset="2"/>
              <a:buChar char="u"/>
            </a:pPr>
            <a:r>
              <a:rPr lang="zh-CN" altLang="en-US" sz="1600" dirty="0">
                <a:solidFill>
                  <a:srgbClr val="F8F8F8"/>
                </a:solidFill>
                <a:latin typeface="微软雅黑" panose="020B0503020204020204" pitchFamily="34" charset="-122"/>
                <a:ea typeface="微软雅黑" panose="020B0503020204020204" pitchFamily="34" charset="-122"/>
              </a:rPr>
              <a:t>自动根据分录模板形成新分录；</a:t>
            </a:r>
            <a:endParaRPr lang="en-US" altLang="zh-CN" sz="1600" dirty="0">
              <a:solidFill>
                <a:srgbClr val="F8F8F8"/>
              </a:solidFill>
              <a:latin typeface="微软雅黑" panose="020B0503020204020204" pitchFamily="34" charset="-122"/>
              <a:ea typeface="微软雅黑" panose="020B0503020204020204" pitchFamily="34" charset="-122"/>
            </a:endParaRPr>
          </a:p>
          <a:p>
            <a:pPr marL="342877" indent="-342877">
              <a:buFont typeface="Wingdings" panose="05000000000000000000" pitchFamily="2" charset="2"/>
              <a:buChar char="u"/>
            </a:pPr>
            <a:r>
              <a:rPr lang="zh-CN" altLang="en-US" sz="1600" dirty="0">
                <a:solidFill>
                  <a:srgbClr val="F8F8F8"/>
                </a:solidFill>
                <a:latin typeface="微软雅黑" panose="020B0503020204020204" pitchFamily="34" charset="-122"/>
                <a:ea typeface="微软雅黑" panose="020B0503020204020204" pitchFamily="34" charset="-122"/>
              </a:rPr>
              <a:t>自动携带模板上的摘要、科目；</a:t>
            </a:r>
            <a:endParaRPr lang="en-US" altLang="zh-CN" sz="1600" dirty="0">
              <a:solidFill>
                <a:srgbClr val="F8F8F8"/>
              </a:solidFill>
              <a:latin typeface="微软雅黑" panose="020B0503020204020204" pitchFamily="34" charset="-122"/>
              <a:ea typeface="微软雅黑" panose="020B0503020204020204" pitchFamily="34" charset="-122"/>
            </a:endParaRPr>
          </a:p>
          <a:p>
            <a:pPr marL="342877" indent="-342877">
              <a:buFont typeface="Wingdings" panose="05000000000000000000" pitchFamily="2" charset="2"/>
              <a:buChar char="u"/>
            </a:pPr>
            <a:r>
              <a:rPr lang="zh-CN" altLang="en-US" sz="1600" dirty="0">
                <a:solidFill>
                  <a:srgbClr val="F8F8F8"/>
                </a:solidFill>
                <a:latin typeface="微软雅黑" panose="020B0503020204020204" pitchFamily="34" charset="-122"/>
                <a:ea typeface="微软雅黑" panose="020B0503020204020204" pitchFamily="34" charset="-122"/>
              </a:rPr>
              <a:t>自动携带前一张凭证上的金额。</a:t>
            </a:r>
            <a:endParaRPr lang="en-US" altLang="zh-CN" sz="1600" dirty="0">
              <a:solidFill>
                <a:srgbClr val="F8F8F8"/>
              </a:solidFill>
              <a:latin typeface="微软雅黑" panose="020B0503020204020204" pitchFamily="34" charset="-122"/>
              <a:ea typeface="微软雅黑" panose="020B0503020204020204" pitchFamily="34" charset="-122"/>
            </a:endParaRPr>
          </a:p>
          <a:p>
            <a:pPr marL="342877" indent="-342877">
              <a:buFont typeface="Wingdings" panose="05000000000000000000" pitchFamily="2" charset="2"/>
              <a:buChar char="u"/>
            </a:pPr>
            <a:endParaRPr lang="en-US" altLang="zh-CN" sz="1600" dirty="0">
              <a:solidFill>
                <a:srgbClr val="F8F8F8"/>
              </a:solidFill>
              <a:latin typeface="微软雅黑" panose="020B0503020204020204" pitchFamily="34" charset="-122"/>
              <a:ea typeface="微软雅黑" panose="020B0503020204020204" pitchFamily="34" charset="-122"/>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9030" y="729689"/>
            <a:ext cx="4462942" cy="3533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1017670"/>
      </p:ext>
    </p:extLst>
  </p:cSld>
  <p:clrMapOvr>
    <a:masterClrMapping/>
  </p:clrMapOvr>
  <p:transition spd="slow" advTm="10084">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additive="base">
                                        <p:cTn id="7" dur="500" fill="hold"/>
                                        <p:tgtEl>
                                          <p:spTgt spid="23555"/>
                                        </p:tgtEl>
                                        <p:attrNameLst>
                                          <p:attrName>ppt_x</p:attrName>
                                        </p:attrNameLst>
                                      </p:cBhvr>
                                      <p:tavLst>
                                        <p:tav tm="0">
                                          <p:val>
                                            <p:strVal val="0-#ppt_w/2"/>
                                          </p:val>
                                        </p:tav>
                                        <p:tav tm="100000">
                                          <p:val>
                                            <p:strVal val="#ppt_x"/>
                                          </p:val>
                                        </p:tav>
                                      </p:tavLst>
                                    </p:anim>
                                    <p:anim calcmode="lin" valueType="num">
                                      <p:cBhvr additive="base">
                                        <p:cTn id="8" dur="500" fill="hold"/>
                                        <p:tgtEl>
                                          <p:spTgt spid="2355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3554"/>
                                        </p:tgtEl>
                                        <p:attrNameLst>
                                          <p:attrName>style.visibility</p:attrName>
                                        </p:attrNameLst>
                                      </p:cBhvr>
                                      <p:to>
                                        <p:strVal val="visible"/>
                                      </p:to>
                                    </p:set>
                                    <p:anim calcmode="lin" valueType="num">
                                      <p:cBhvr>
                                        <p:cTn id="12" dur="400" fill="hold"/>
                                        <p:tgtEl>
                                          <p:spTgt spid="2355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23554"/>
                                        </p:tgtEl>
                                        <p:attrNameLst>
                                          <p:attrName>ppt_y</p:attrName>
                                        </p:attrNameLst>
                                      </p:cBhvr>
                                      <p:tavLst>
                                        <p:tav tm="0">
                                          <p:val>
                                            <p:strVal val="#ppt_y"/>
                                          </p:val>
                                        </p:tav>
                                        <p:tav tm="100000">
                                          <p:val>
                                            <p:strVal val="#ppt_y"/>
                                          </p:val>
                                        </p:tav>
                                      </p:tavLst>
                                    </p:anim>
                                    <p:anim calcmode="lin" valueType="num">
                                      <p:cBhvr>
                                        <p:cTn id="14" dur="400" fill="hold"/>
                                        <p:tgtEl>
                                          <p:spTgt spid="2355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2355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23554"/>
                                        </p:tgtEl>
                                      </p:cBhvr>
                                    </p:animEffect>
                                  </p:childTnLst>
                                </p:cTn>
                              </p:par>
                            </p:childTnLst>
                          </p:cTn>
                        </p:par>
                        <p:par>
                          <p:cTn id="17" fill="hold" nodeType="afterGroup">
                            <p:stCondLst>
                              <p:cond delay="1460"/>
                            </p:stCondLst>
                            <p:childTnLst>
                              <p:par>
                                <p:cTn id="18" presetID="22" presetClass="entr" presetSubtype="2" fill="hold" grpId="0" nodeType="afterEffect">
                                  <p:stCondLst>
                                    <p:cond delay="0"/>
                                  </p:stCondLst>
                                  <p:childTnLst>
                                    <p:set>
                                      <p:cBhvr>
                                        <p:cTn id="19" dur="1" fill="hold">
                                          <p:stCondLst>
                                            <p:cond delay="0"/>
                                          </p:stCondLst>
                                        </p:cTn>
                                        <p:tgtEl>
                                          <p:spTgt spid="23557"/>
                                        </p:tgtEl>
                                        <p:attrNameLst>
                                          <p:attrName>style.visibility</p:attrName>
                                        </p:attrNameLst>
                                      </p:cBhvr>
                                      <p:to>
                                        <p:strVal val="visible"/>
                                      </p:to>
                                    </p:set>
                                    <p:animEffect transition="in" filter="wipe(right)">
                                      <p:cBhvr>
                                        <p:cTn id="20" dur="500"/>
                                        <p:tgtEl>
                                          <p:spTgt spid="23557"/>
                                        </p:tgtEl>
                                      </p:cBhvr>
                                    </p:animEffect>
                                  </p:childTnLst>
                                </p:cTn>
                              </p:par>
                              <p:par>
                                <p:cTn id="21" presetID="2" presetClass="entr" presetSubtype="6" fill="hold" grpId="0" nodeType="withEffect">
                                  <p:stCondLst>
                                    <p:cond delay="0"/>
                                  </p:stCondLst>
                                  <p:childTnLst>
                                    <p:set>
                                      <p:cBhvr>
                                        <p:cTn id="22" dur="1" fill="hold">
                                          <p:stCondLst>
                                            <p:cond delay="0"/>
                                          </p:stCondLst>
                                        </p:cTn>
                                        <p:tgtEl>
                                          <p:spTgt spid="23559"/>
                                        </p:tgtEl>
                                        <p:attrNameLst>
                                          <p:attrName>style.visibility</p:attrName>
                                        </p:attrNameLst>
                                      </p:cBhvr>
                                      <p:to>
                                        <p:strVal val="visible"/>
                                      </p:to>
                                    </p:set>
                                    <p:anim calcmode="lin" valueType="num">
                                      <p:cBhvr additive="base">
                                        <p:cTn id="23" dur="500" fill="hold"/>
                                        <p:tgtEl>
                                          <p:spTgt spid="23559"/>
                                        </p:tgtEl>
                                        <p:attrNameLst>
                                          <p:attrName>ppt_x</p:attrName>
                                        </p:attrNameLst>
                                      </p:cBhvr>
                                      <p:tavLst>
                                        <p:tav tm="0">
                                          <p:val>
                                            <p:strVal val="1+#ppt_w/2"/>
                                          </p:val>
                                        </p:tav>
                                        <p:tav tm="100000">
                                          <p:val>
                                            <p:strVal val="#ppt_x"/>
                                          </p:val>
                                        </p:tav>
                                      </p:tavLst>
                                    </p:anim>
                                    <p:anim calcmode="lin" valueType="num">
                                      <p:cBhvr additive="base">
                                        <p:cTn id="24" dur="500" fill="hold"/>
                                        <p:tgtEl>
                                          <p:spTgt spid="23559"/>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1960"/>
                            </p:stCondLst>
                            <p:childTnLst>
                              <p:par>
                                <p:cTn id="26" presetID="22" presetClass="entr" presetSubtype="8" fill="hold" grpId="0" nodeType="afterEffect">
                                  <p:stCondLst>
                                    <p:cond delay="0"/>
                                  </p:stCondLst>
                                  <p:childTnLst>
                                    <p:set>
                                      <p:cBhvr>
                                        <p:cTn id="27" dur="1" fill="hold">
                                          <p:stCondLst>
                                            <p:cond delay="0"/>
                                          </p:stCondLst>
                                        </p:cTn>
                                        <p:tgtEl>
                                          <p:spTgt spid="23562"/>
                                        </p:tgtEl>
                                        <p:attrNameLst>
                                          <p:attrName>style.visibility</p:attrName>
                                        </p:attrNameLst>
                                      </p:cBhvr>
                                      <p:to>
                                        <p:strVal val="visible"/>
                                      </p:to>
                                    </p:set>
                                    <p:animEffect transition="in" filter="wipe(left)">
                                      <p:cBhvr>
                                        <p:cTn id="28" dur="500"/>
                                        <p:tgtEl>
                                          <p:spTgt spid="23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P spid="23555" grpId="0" animBg="1"/>
      <p:bldP spid="23557" grpId="0" animBg="1" autoUpdateAnimBg="0"/>
      <p:bldP spid="23559" grpId="0" animBg="1"/>
      <p:bldP spid="23562"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76"/>
          <p:cNvSpPr txBox="1">
            <a:spLocks noChangeArrowheads="1"/>
          </p:cNvSpPr>
          <p:nvPr/>
        </p:nvSpPr>
        <p:spPr bwMode="auto">
          <a:xfrm>
            <a:off x="350026" y="122636"/>
            <a:ext cx="3534674" cy="380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7" tIns="34279" rIns="68557" bIns="3427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dirty="0" smtClean="0">
                <a:solidFill>
                  <a:schemeClr val="accent6">
                    <a:lumMod val="75000"/>
                    <a:lumOff val="25000"/>
                  </a:schemeClr>
                </a:solidFill>
                <a:latin typeface="+mn-ea"/>
                <a:ea typeface="+mn-ea"/>
              </a:rPr>
              <a:t>3.2</a:t>
            </a:r>
            <a:r>
              <a:rPr lang="zh-CN" altLang="en-US" dirty="0" smtClean="0">
                <a:solidFill>
                  <a:schemeClr val="accent6">
                    <a:lumMod val="75000"/>
                    <a:lumOff val="25000"/>
                  </a:schemeClr>
                </a:solidFill>
                <a:latin typeface="+mn-ea"/>
                <a:ea typeface="+mn-ea"/>
              </a:rPr>
              <a:t>智能关联</a:t>
            </a:r>
            <a:r>
              <a:rPr lang="en-US" altLang="zh-CN" dirty="0" smtClean="0">
                <a:solidFill>
                  <a:schemeClr val="accent6">
                    <a:lumMod val="75000"/>
                    <a:lumOff val="25000"/>
                  </a:schemeClr>
                </a:solidFill>
                <a:latin typeface="+mn-ea"/>
                <a:ea typeface="+mn-ea"/>
              </a:rPr>
              <a:t>—</a:t>
            </a:r>
            <a:r>
              <a:rPr lang="zh-CN" altLang="en-US" dirty="0" smtClean="0">
                <a:solidFill>
                  <a:schemeClr val="accent6">
                    <a:lumMod val="75000"/>
                    <a:lumOff val="25000"/>
                  </a:schemeClr>
                </a:solidFill>
                <a:latin typeface="微软雅黑" panose="020B0503020204020204" pitchFamily="34" charset="-122"/>
                <a:ea typeface="微软雅黑" panose="020B0503020204020204" pitchFamily="34" charset="-122"/>
              </a:rPr>
              <a:t>新增</a:t>
            </a:r>
            <a:r>
              <a:rPr lang="zh-CN" altLang="en-US" dirty="0">
                <a:solidFill>
                  <a:schemeClr val="accent6">
                    <a:lumMod val="75000"/>
                    <a:lumOff val="25000"/>
                  </a:schemeClr>
                </a:solidFill>
                <a:latin typeface="微软雅黑" panose="020B0503020204020204" pitchFamily="34" charset="-122"/>
                <a:ea typeface="微软雅黑" panose="020B0503020204020204" pitchFamily="34" charset="-122"/>
              </a:rPr>
              <a:t>关联</a:t>
            </a:r>
            <a:r>
              <a:rPr lang="zh-CN" altLang="en-US" dirty="0" smtClean="0">
                <a:solidFill>
                  <a:schemeClr val="accent6">
                    <a:lumMod val="75000"/>
                    <a:lumOff val="25000"/>
                  </a:schemeClr>
                </a:solidFill>
                <a:latin typeface="微软雅黑" panose="020B0503020204020204" pitchFamily="34" charset="-122"/>
                <a:ea typeface="微软雅黑" panose="020B0503020204020204" pitchFamily="34" charset="-122"/>
              </a:rPr>
              <a:t>凭证</a:t>
            </a:r>
            <a:r>
              <a:rPr lang="en-US" altLang="zh-CN" dirty="0" smtClean="0">
                <a:solidFill>
                  <a:schemeClr val="accent6">
                    <a:lumMod val="75000"/>
                    <a:lumOff val="25000"/>
                  </a:schemeClr>
                </a:solidFill>
                <a:latin typeface="微软雅黑" panose="020B0503020204020204" pitchFamily="34" charset="-122"/>
                <a:ea typeface="微软雅黑" panose="020B0503020204020204" pitchFamily="34" charset="-122"/>
              </a:rPr>
              <a:t>2</a:t>
            </a:r>
            <a:endParaRPr lang="zh-CN" altLang="en-US" dirty="0">
              <a:solidFill>
                <a:schemeClr val="accent6">
                  <a:lumMod val="75000"/>
                  <a:lumOff val="25000"/>
                </a:schemeClr>
              </a:solidFill>
              <a:latin typeface="+mn-ea"/>
              <a:ea typeface="+mn-ea"/>
            </a:endParaRPr>
          </a:p>
        </p:txBody>
      </p:sp>
      <p:sp>
        <p:nvSpPr>
          <p:cNvPr id="23555" name="Freeform 6"/>
          <p:cNvSpPr>
            <a:spLocks/>
          </p:cNvSpPr>
          <p:nvPr/>
        </p:nvSpPr>
        <p:spPr bwMode="auto">
          <a:xfrm>
            <a:off x="1" y="122636"/>
            <a:ext cx="358239" cy="432197"/>
          </a:xfrm>
          <a:custGeom>
            <a:avLst/>
            <a:gdLst>
              <a:gd name="T0" fmla="*/ 427392 w 682"/>
              <a:gd name="T1" fmla="*/ 328286 h 818"/>
              <a:gd name="T2" fmla="*/ 248027 w 682"/>
              <a:gd name="T3" fmla="*/ 432549 h 818"/>
              <a:gd name="T4" fmla="*/ 0 w 682"/>
              <a:gd name="T5" fmla="*/ 576262 h 818"/>
              <a:gd name="T6" fmla="*/ 0 w 682"/>
              <a:gd name="T7" fmla="*/ 288131 h 818"/>
              <a:gd name="T8" fmla="*/ 0 w 682"/>
              <a:gd name="T9" fmla="*/ 0 h 818"/>
              <a:gd name="T10" fmla="*/ 248027 w 682"/>
              <a:gd name="T11" fmla="*/ 144418 h 818"/>
              <a:gd name="T12" fmla="*/ 420385 w 682"/>
              <a:gd name="T13" fmla="*/ 244453 h 818"/>
              <a:gd name="T14" fmla="*/ 427392 w 682"/>
              <a:gd name="T15" fmla="*/ 328286 h 8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82" h="818">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endParaRPr lang="zh-CN" altLang="en-US"/>
          </a:p>
        </p:txBody>
      </p:sp>
      <p:sp>
        <p:nvSpPr>
          <p:cNvPr id="23557" name="矩形 35"/>
          <p:cNvSpPr>
            <a:spLocks noChangeArrowheads="1"/>
          </p:cNvSpPr>
          <p:nvPr/>
        </p:nvSpPr>
        <p:spPr bwMode="auto">
          <a:xfrm>
            <a:off x="819957" y="729689"/>
            <a:ext cx="3351460" cy="3570253"/>
          </a:xfrm>
          <a:prstGeom prst="rect">
            <a:avLst/>
          </a:prstGeom>
          <a:solidFill>
            <a:schemeClr val="bg1">
              <a:lumMod val="75000"/>
              <a:alpha val="70195"/>
            </a:schemeClr>
          </a:solidFill>
          <a:ln>
            <a:noFill/>
          </a:ln>
        </p:spPr>
        <p:txBody>
          <a:bodyPr lIns="68557" tIns="34279" rIns="68557" bIns="34279"/>
          <a:lstStyle/>
          <a:p>
            <a:endParaRPr lang="zh-CN" altLang="en-US"/>
          </a:p>
        </p:txBody>
      </p:sp>
      <p:sp>
        <p:nvSpPr>
          <p:cNvPr id="23559" name="Freeform 8"/>
          <p:cNvSpPr>
            <a:spLocks noEditPoints="1"/>
          </p:cNvSpPr>
          <p:nvPr/>
        </p:nvSpPr>
        <p:spPr bwMode="auto">
          <a:xfrm>
            <a:off x="819958" y="1059583"/>
            <a:ext cx="435599" cy="434579"/>
          </a:xfrm>
          <a:custGeom>
            <a:avLst/>
            <a:gdLst>
              <a:gd name="T0" fmla="*/ 290513 w 794"/>
              <a:gd name="T1" fmla="*/ 0 h 794"/>
              <a:gd name="T2" fmla="*/ 581025 w 794"/>
              <a:gd name="T3" fmla="*/ 289719 h 794"/>
              <a:gd name="T4" fmla="*/ 290513 w 794"/>
              <a:gd name="T5" fmla="*/ 579438 h 794"/>
              <a:gd name="T6" fmla="*/ 0 w 794"/>
              <a:gd name="T7" fmla="*/ 289719 h 794"/>
              <a:gd name="T8" fmla="*/ 290513 w 794"/>
              <a:gd name="T9" fmla="*/ 0 h 794"/>
              <a:gd name="T10" fmla="*/ 513702 w 794"/>
              <a:gd name="T11" fmla="*/ 182443 h 794"/>
              <a:gd name="T12" fmla="*/ 458819 w 794"/>
              <a:gd name="T13" fmla="*/ 127710 h 794"/>
              <a:gd name="T14" fmla="*/ 242947 w 794"/>
              <a:gd name="T15" fmla="*/ 342262 h 794"/>
              <a:gd name="T16" fmla="*/ 122206 w 794"/>
              <a:gd name="T17" fmla="*/ 221850 h 794"/>
              <a:gd name="T18" fmla="*/ 67323 w 794"/>
              <a:gd name="T19" fmla="*/ 276583 h 794"/>
              <a:gd name="T20" fmla="*/ 188065 w 794"/>
              <a:gd name="T21" fmla="*/ 397725 h 794"/>
              <a:gd name="T22" fmla="*/ 242947 w 794"/>
              <a:gd name="T23" fmla="*/ 452458 h 794"/>
              <a:gd name="T24" fmla="*/ 298562 w 794"/>
              <a:gd name="T25" fmla="*/ 397725 h 794"/>
              <a:gd name="T26" fmla="*/ 298562 w 794"/>
              <a:gd name="T27" fmla="*/ 397725 h 794"/>
              <a:gd name="T28" fmla="*/ 513702 w 794"/>
              <a:gd name="T29" fmla="*/ 182443 h 7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94" h="794">
                <a:moveTo>
                  <a:pt x="397" y="0"/>
                </a:moveTo>
                <a:cubicBezTo>
                  <a:pt x="616" y="0"/>
                  <a:pt x="794" y="178"/>
                  <a:pt x="794" y="397"/>
                </a:cubicBezTo>
                <a:cubicBezTo>
                  <a:pt x="794" y="617"/>
                  <a:pt x="616" y="794"/>
                  <a:pt x="397" y="794"/>
                </a:cubicBezTo>
                <a:cubicBezTo>
                  <a:pt x="178" y="794"/>
                  <a:pt x="0" y="617"/>
                  <a:pt x="0" y="397"/>
                </a:cubicBezTo>
                <a:cubicBezTo>
                  <a:pt x="0" y="178"/>
                  <a:pt x="178" y="0"/>
                  <a:pt x="397" y="0"/>
                </a:cubicBezTo>
                <a:close/>
                <a:moveTo>
                  <a:pt x="702" y="250"/>
                </a:moveTo>
                <a:lnTo>
                  <a:pt x="627" y="175"/>
                </a:lnTo>
                <a:lnTo>
                  <a:pt x="332" y="469"/>
                </a:lnTo>
                <a:lnTo>
                  <a:pt x="167" y="304"/>
                </a:lnTo>
                <a:lnTo>
                  <a:pt x="92" y="379"/>
                </a:lnTo>
                <a:lnTo>
                  <a:pt x="257" y="545"/>
                </a:lnTo>
                <a:lnTo>
                  <a:pt x="332" y="620"/>
                </a:lnTo>
                <a:lnTo>
                  <a:pt x="408" y="545"/>
                </a:lnTo>
                <a:lnTo>
                  <a:pt x="702" y="25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endParaRPr lang="zh-CN" altLang="en-US"/>
          </a:p>
        </p:txBody>
      </p:sp>
      <p:sp>
        <p:nvSpPr>
          <p:cNvPr id="23562" name="TextBox 40"/>
          <p:cNvSpPr txBox="1">
            <a:spLocks noChangeArrowheads="1"/>
          </p:cNvSpPr>
          <p:nvPr/>
        </p:nvSpPr>
        <p:spPr bwMode="auto">
          <a:xfrm>
            <a:off x="1229292" y="823454"/>
            <a:ext cx="2910661" cy="336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7" tIns="34279" rIns="68557" bIns="3427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endParaRPr lang="en-US" altLang="zh-CN" sz="1800" b="1" dirty="0">
              <a:solidFill>
                <a:srgbClr val="F8F8F8"/>
              </a:solidFill>
              <a:latin typeface="微软雅黑" panose="020B0503020204020204" pitchFamily="34" charset="-122"/>
              <a:ea typeface="微软雅黑" panose="020B0503020204020204" pitchFamily="34" charset="-122"/>
            </a:endParaRPr>
          </a:p>
          <a:p>
            <a:r>
              <a:rPr lang="zh-CN" altLang="en-US" sz="1800" b="1" dirty="0">
                <a:solidFill>
                  <a:srgbClr val="F8F8F8"/>
                </a:solidFill>
                <a:latin typeface="微软雅黑" panose="020B0503020204020204" pitchFamily="34" charset="-122"/>
                <a:ea typeface="微软雅黑" panose="020B0503020204020204" pitchFamily="34" charset="-122"/>
              </a:rPr>
              <a:t>关联凭证</a:t>
            </a:r>
            <a:r>
              <a:rPr lang="en-US" altLang="zh-CN" sz="1800" b="1" dirty="0">
                <a:solidFill>
                  <a:srgbClr val="F8F8F8"/>
                </a:solidFill>
                <a:latin typeface="微软雅黑" panose="020B0503020204020204" pitchFamily="34" charset="-122"/>
                <a:ea typeface="微软雅黑" panose="020B0503020204020204" pitchFamily="34" charset="-122"/>
              </a:rPr>
              <a:t>-</a:t>
            </a:r>
            <a:r>
              <a:rPr lang="zh-CN" altLang="en-US" sz="1800" b="1" dirty="0">
                <a:solidFill>
                  <a:srgbClr val="F8F8F8"/>
                </a:solidFill>
                <a:latin typeface="微软雅黑" panose="020B0503020204020204" pitchFamily="34" charset="-122"/>
                <a:ea typeface="微软雅黑" panose="020B0503020204020204" pitchFamily="34" charset="-122"/>
              </a:rPr>
              <a:t>无分录模板</a:t>
            </a:r>
            <a:endParaRPr lang="en-US" altLang="zh-CN" sz="1800" b="1" dirty="0">
              <a:solidFill>
                <a:srgbClr val="F8F8F8"/>
              </a:solidFill>
              <a:latin typeface="微软雅黑" panose="020B0503020204020204" pitchFamily="34" charset="-122"/>
              <a:ea typeface="微软雅黑" panose="020B0503020204020204" pitchFamily="34" charset="-122"/>
            </a:endParaRPr>
          </a:p>
          <a:p>
            <a:endParaRPr lang="en-US" altLang="zh-CN" sz="1800" b="1" dirty="0">
              <a:solidFill>
                <a:srgbClr val="F8F8F8"/>
              </a:solidFill>
              <a:latin typeface="微软雅黑" panose="020B0503020204020204" pitchFamily="34" charset="-122"/>
              <a:ea typeface="微软雅黑" panose="020B0503020204020204" pitchFamily="34" charset="-122"/>
            </a:endParaRPr>
          </a:p>
          <a:p>
            <a:pPr marL="342877" indent="-342877">
              <a:buFont typeface="Wingdings" panose="05000000000000000000" pitchFamily="2" charset="2"/>
              <a:buChar char="u"/>
            </a:pPr>
            <a:r>
              <a:rPr lang="zh-CN" altLang="en-US" sz="1600" dirty="0">
                <a:solidFill>
                  <a:srgbClr val="F8F8F8"/>
                </a:solidFill>
                <a:latin typeface="微软雅黑" panose="020B0503020204020204" pitchFamily="34" charset="-122"/>
                <a:ea typeface="微软雅黑" panose="020B0503020204020204" pitchFamily="34" charset="-122"/>
              </a:rPr>
              <a:t>没有分录模板对应：在平行分录模板中没有定义；</a:t>
            </a:r>
            <a:endParaRPr lang="en-US" altLang="zh-CN" sz="1600" dirty="0">
              <a:solidFill>
                <a:srgbClr val="F8F8F8"/>
              </a:solidFill>
              <a:latin typeface="微软雅黑" panose="020B0503020204020204" pitchFamily="34" charset="-122"/>
              <a:ea typeface="微软雅黑" panose="020B0503020204020204" pitchFamily="34" charset="-122"/>
            </a:endParaRPr>
          </a:p>
          <a:p>
            <a:pPr marL="342877" indent="-342877">
              <a:buFont typeface="Wingdings" panose="05000000000000000000" pitchFamily="2" charset="2"/>
              <a:buChar char="u"/>
            </a:pPr>
            <a:r>
              <a:rPr lang="zh-CN" altLang="en-US" sz="1600" dirty="0">
                <a:solidFill>
                  <a:srgbClr val="F8F8F8"/>
                </a:solidFill>
                <a:latin typeface="微软雅黑" panose="020B0503020204020204" pitchFamily="34" charset="-122"/>
                <a:ea typeface="微软雅黑" panose="020B0503020204020204" pitchFamily="34" charset="-122"/>
              </a:rPr>
              <a:t>自动根据前一张分录信息形成新分录；</a:t>
            </a:r>
            <a:endParaRPr lang="en-US" altLang="zh-CN" sz="1600" dirty="0">
              <a:solidFill>
                <a:srgbClr val="F8F8F8"/>
              </a:solidFill>
              <a:latin typeface="微软雅黑" panose="020B0503020204020204" pitchFamily="34" charset="-122"/>
              <a:ea typeface="微软雅黑" panose="020B0503020204020204" pitchFamily="34" charset="-122"/>
            </a:endParaRPr>
          </a:p>
          <a:p>
            <a:pPr marL="342877" indent="-342877">
              <a:buFont typeface="Wingdings" panose="05000000000000000000" pitchFamily="2" charset="2"/>
              <a:buChar char="u"/>
            </a:pPr>
            <a:r>
              <a:rPr lang="zh-CN" altLang="en-US" sz="1600" dirty="0">
                <a:solidFill>
                  <a:srgbClr val="F8F8F8"/>
                </a:solidFill>
                <a:latin typeface="微软雅黑" panose="020B0503020204020204" pitchFamily="34" charset="-122"/>
                <a:ea typeface="微软雅黑" panose="020B0503020204020204" pitchFamily="34" charset="-122"/>
              </a:rPr>
              <a:t>自动携带前一张凭证上摘要、金额；</a:t>
            </a:r>
            <a:endParaRPr lang="en-US" altLang="zh-CN" sz="1600" dirty="0">
              <a:solidFill>
                <a:srgbClr val="F8F8F8"/>
              </a:solidFill>
              <a:latin typeface="微软雅黑" panose="020B0503020204020204" pitchFamily="34" charset="-122"/>
              <a:ea typeface="微软雅黑" panose="020B0503020204020204" pitchFamily="34" charset="-122"/>
            </a:endParaRPr>
          </a:p>
          <a:p>
            <a:pPr marL="342877" indent="-342877">
              <a:buFont typeface="Wingdings" panose="05000000000000000000" pitchFamily="2" charset="2"/>
              <a:buChar char="u"/>
            </a:pPr>
            <a:r>
              <a:rPr lang="zh-CN" altLang="en-US" sz="1600" dirty="0">
                <a:solidFill>
                  <a:srgbClr val="F8F8F8"/>
                </a:solidFill>
                <a:latin typeface="微软雅黑" panose="020B0503020204020204" pitchFamily="34" charset="-122"/>
                <a:ea typeface="微软雅黑" panose="020B0503020204020204" pitchFamily="34" charset="-122"/>
              </a:rPr>
              <a:t>科目需要手工补充录入。</a:t>
            </a:r>
            <a:endParaRPr lang="en-US" altLang="zh-CN" sz="1600" dirty="0">
              <a:solidFill>
                <a:srgbClr val="F8F8F8"/>
              </a:solidFill>
              <a:latin typeface="微软雅黑" panose="020B0503020204020204" pitchFamily="34" charset="-122"/>
              <a:ea typeface="微软雅黑" panose="020B0503020204020204" pitchFamily="34" charset="-122"/>
            </a:endParaRPr>
          </a:p>
          <a:p>
            <a:pPr marL="342877" indent="-342877">
              <a:buFont typeface="Wingdings" panose="05000000000000000000" pitchFamily="2" charset="2"/>
              <a:buChar char="u"/>
            </a:pPr>
            <a:endParaRPr lang="en-US" altLang="zh-CN" sz="1600" dirty="0">
              <a:solidFill>
                <a:srgbClr val="F8F8F8"/>
              </a:solidFill>
              <a:latin typeface="微软雅黑" panose="020B0503020204020204" pitchFamily="34" charset="-122"/>
              <a:ea typeface="微软雅黑" panose="020B0503020204020204" pitchFamily="34" charset="-122"/>
            </a:endParaRPr>
          </a:p>
          <a:p>
            <a:pPr marL="342877" indent="-342877">
              <a:buFont typeface="Wingdings" panose="05000000000000000000" pitchFamily="2" charset="2"/>
              <a:buChar char="u"/>
            </a:pPr>
            <a:endParaRPr lang="en-US" altLang="zh-CN" sz="1600" dirty="0">
              <a:solidFill>
                <a:srgbClr val="F8F8F8"/>
              </a:solidFill>
              <a:latin typeface="微软雅黑" panose="020B0503020204020204" pitchFamily="34" charset="-122"/>
              <a:ea typeface="微软雅黑" panose="020B0503020204020204" pitchFamily="34" charset="-122"/>
            </a:endParaRPr>
          </a:p>
          <a:p>
            <a:pPr marL="342877" indent="-342877">
              <a:buFont typeface="Wingdings" panose="05000000000000000000" pitchFamily="2" charset="2"/>
              <a:buChar char="u"/>
            </a:pPr>
            <a:endParaRPr lang="en-US" altLang="zh-CN" sz="1600" dirty="0">
              <a:solidFill>
                <a:srgbClr val="F8F8F8"/>
              </a:solidFill>
              <a:latin typeface="微软雅黑" panose="020B0503020204020204" pitchFamily="34" charset="-122"/>
              <a:ea typeface="微软雅黑" panose="020B0503020204020204" pitchFamily="34" charset="-122"/>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766427"/>
            <a:ext cx="4474966" cy="353351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9984320"/>
      </p:ext>
    </p:extLst>
  </p:cSld>
  <p:clrMapOvr>
    <a:masterClrMapping/>
  </p:clrMapOvr>
  <p:transition spd="slow" advTm="10084">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additive="base">
                                        <p:cTn id="7" dur="500" fill="hold"/>
                                        <p:tgtEl>
                                          <p:spTgt spid="23555"/>
                                        </p:tgtEl>
                                        <p:attrNameLst>
                                          <p:attrName>ppt_x</p:attrName>
                                        </p:attrNameLst>
                                      </p:cBhvr>
                                      <p:tavLst>
                                        <p:tav tm="0">
                                          <p:val>
                                            <p:strVal val="0-#ppt_w/2"/>
                                          </p:val>
                                        </p:tav>
                                        <p:tav tm="100000">
                                          <p:val>
                                            <p:strVal val="#ppt_x"/>
                                          </p:val>
                                        </p:tav>
                                      </p:tavLst>
                                    </p:anim>
                                    <p:anim calcmode="lin" valueType="num">
                                      <p:cBhvr additive="base">
                                        <p:cTn id="8" dur="500" fill="hold"/>
                                        <p:tgtEl>
                                          <p:spTgt spid="2355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3554"/>
                                        </p:tgtEl>
                                        <p:attrNameLst>
                                          <p:attrName>style.visibility</p:attrName>
                                        </p:attrNameLst>
                                      </p:cBhvr>
                                      <p:to>
                                        <p:strVal val="visible"/>
                                      </p:to>
                                    </p:set>
                                    <p:anim calcmode="lin" valueType="num">
                                      <p:cBhvr>
                                        <p:cTn id="12" dur="400" fill="hold"/>
                                        <p:tgtEl>
                                          <p:spTgt spid="2355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23554"/>
                                        </p:tgtEl>
                                        <p:attrNameLst>
                                          <p:attrName>ppt_y</p:attrName>
                                        </p:attrNameLst>
                                      </p:cBhvr>
                                      <p:tavLst>
                                        <p:tav tm="0">
                                          <p:val>
                                            <p:strVal val="#ppt_y"/>
                                          </p:val>
                                        </p:tav>
                                        <p:tav tm="100000">
                                          <p:val>
                                            <p:strVal val="#ppt_y"/>
                                          </p:val>
                                        </p:tav>
                                      </p:tavLst>
                                    </p:anim>
                                    <p:anim calcmode="lin" valueType="num">
                                      <p:cBhvr>
                                        <p:cTn id="14" dur="400" fill="hold"/>
                                        <p:tgtEl>
                                          <p:spTgt spid="2355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2355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23554"/>
                                        </p:tgtEl>
                                      </p:cBhvr>
                                    </p:animEffect>
                                  </p:childTnLst>
                                </p:cTn>
                              </p:par>
                            </p:childTnLst>
                          </p:cTn>
                        </p:par>
                        <p:par>
                          <p:cTn id="17" fill="hold" nodeType="afterGroup">
                            <p:stCondLst>
                              <p:cond delay="1460"/>
                            </p:stCondLst>
                            <p:childTnLst>
                              <p:par>
                                <p:cTn id="18" presetID="22" presetClass="entr" presetSubtype="2" fill="hold" grpId="0" nodeType="afterEffect">
                                  <p:stCondLst>
                                    <p:cond delay="0"/>
                                  </p:stCondLst>
                                  <p:childTnLst>
                                    <p:set>
                                      <p:cBhvr>
                                        <p:cTn id="19" dur="1" fill="hold">
                                          <p:stCondLst>
                                            <p:cond delay="0"/>
                                          </p:stCondLst>
                                        </p:cTn>
                                        <p:tgtEl>
                                          <p:spTgt spid="23557"/>
                                        </p:tgtEl>
                                        <p:attrNameLst>
                                          <p:attrName>style.visibility</p:attrName>
                                        </p:attrNameLst>
                                      </p:cBhvr>
                                      <p:to>
                                        <p:strVal val="visible"/>
                                      </p:to>
                                    </p:set>
                                    <p:animEffect transition="in" filter="wipe(right)">
                                      <p:cBhvr>
                                        <p:cTn id="20" dur="500"/>
                                        <p:tgtEl>
                                          <p:spTgt spid="23557"/>
                                        </p:tgtEl>
                                      </p:cBhvr>
                                    </p:animEffect>
                                  </p:childTnLst>
                                </p:cTn>
                              </p:par>
                              <p:par>
                                <p:cTn id="21" presetID="2" presetClass="entr" presetSubtype="6" fill="hold" grpId="0" nodeType="withEffect">
                                  <p:stCondLst>
                                    <p:cond delay="0"/>
                                  </p:stCondLst>
                                  <p:childTnLst>
                                    <p:set>
                                      <p:cBhvr>
                                        <p:cTn id="22" dur="1" fill="hold">
                                          <p:stCondLst>
                                            <p:cond delay="0"/>
                                          </p:stCondLst>
                                        </p:cTn>
                                        <p:tgtEl>
                                          <p:spTgt spid="23559"/>
                                        </p:tgtEl>
                                        <p:attrNameLst>
                                          <p:attrName>style.visibility</p:attrName>
                                        </p:attrNameLst>
                                      </p:cBhvr>
                                      <p:to>
                                        <p:strVal val="visible"/>
                                      </p:to>
                                    </p:set>
                                    <p:anim calcmode="lin" valueType="num">
                                      <p:cBhvr additive="base">
                                        <p:cTn id="23" dur="500" fill="hold"/>
                                        <p:tgtEl>
                                          <p:spTgt spid="23559"/>
                                        </p:tgtEl>
                                        <p:attrNameLst>
                                          <p:attrName>ppt_x</p:attrName>
                                        </p:attrNameLst>
                                      </p:cBhvr>
                                      <p:tavLst>
                                        <p:tav tm="0">
                                          <p:val>
                                            <p:strVal val="1+#ppt_w/2"/>
                                          </p:val>
                                        </p:tav>
                                        <p:tav tm="100000">
                                          <p:val>
                                            <p:strVal val="#ppt_x"/>
                                          </p:val>
                                        </p:tav>
                                      </p:tavLst>
                                    </p:anim>
                                    <p:anim calcmode="lin" valueType="num">
                                      <p:cBhvr additive="base">
                                        <p:cTn id="24" dur="500" fill="hold"/>
                                        <p:tgtEl>
                                          <p:spTgt spid="23559"/>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1960"/>
                            </p:stCondLst>
                            <p:childTnLst>
                              <p:par>
                                <p:cTn id="26" presetID="22" presetClass="entr" presetSubtype="8" fill="hold" grpId="0" nodeType="afterEffect">
                                  <p:stCondLst>
                                    <p:cond delay="0"/>
                                  </p:stCondLst>
                                  <p:childTnLst>
                                    <p:set>
                                      <p:cBhvr>
                                        <p:cTn id="27" dur="1" fill="hold">
                                          <p:stCondLst>
                                            <p:cond delay="0"/>
                                          </p:stCondLst>
                                        </p:cTn>
                                        <p:tgtEl>
                                          <p:spTgt spid="23562"/>
                                        </p:tgtEl>
                                        <p:attrNameLst>
                                          <p:attrName>style.visibility</p:attrName>
                                        </p:attrNameLst>
                                      </p:cBhvr>
                                      <p:to>
                                        <p:strVal val="visible"/>
                                      </p:to>
                                    </p:set>
                                    <p:animEffect transition="in" filter="wipe(left)">
                                      <p:cBhvr>
                                        <p:cTn id="28" dur="500"/>
                                        <p:tgtEl>
                                          <p:spTgt spid="23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P spid="23555" grpId="0" animBg="1"/>
      <p:bldP spid="23557" grpId="0" animBg="1" autoUpdateAnimBg="0"/>
      <p:bldP spid="23559" grpId="0" animBg="1"/>
      <p:bldP spid="23562"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76"/>
          <p:cNvSpPr txBox="1">
            <a:spLocks noChangeArrowheads="1"/>
          </p:cNvSpPr>
          <p:nvPr/>
        </p:nvSpPr>
        <p:spPr bwMode="auto">
          <a:xfrm>
            <a:off x="358239" y="122636"/>
            <a:ext cx="2862878" cy="380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7" tIns="34279" rIns="68557" bIns="3427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dirty="0" smtClean="0">
                <a:solidFill>
                  <a:schemeClr val="accent6">
                    <a:lumMod val="75000"/>
                    <a:lumOff val="25000"/>
                  </a:schemeClr>
                </a:solidFill>
                <a:latin typeface="+mn-ea"/>
                <a:ea typeface="+mn-ea"/>
              </a:rPr>
              <a:t>3.3</a:t>
            </a:r>
            <a:r>
              <a:rPr lang="zh-CN" altLang="en-US" dirty="0" smtClean="0">
                <a:solidFill>
                  <a:schemeClr val="accent6">
                    <a:lumMod val="75000"/>
                    <a:lumOff val="25000"/>
                  </a:schemeClr>
                </a:solidFill>
                <a:latin typeface="+mn-ea"/>
                <a:ea typeface="+mn-ea"/>
              </a:rPr>
              <a:t>智能</a:t>
            </a:r>
            <a:r>
              <a:rPr lang="zh-CN" altLang="en-US" dirty="0">
                <a:solidFill>
                  <a:schemeClr val="accent6">
                    <a:lumMod val="75000"/>
                    <a:lumOff val="25000"/>
                  </a:schemeClr>
                </a:solidFill>
                <a:latin typeface="+mn-ea"/>
                <a:ea typeface="+mn-ea"/>
              </a:rPr>
              <a:t>关联</a:t>
            </a:r>
            <a:r>
              <a:rPr lang="en-US" altLang="zh-CN" dirty="0" smtClean="0">
                <a:solidFill>
                  <a:schemeClr val="accent6">
                    <a:lumMod val="75000"/>
                    <a:lumOff val="25000"/>
                  </a:schemeClr>
                </a:solidFill>
                <a:latin typeface="+mn-ea"/>
                <a:ea typeface="+mn-ea"/>
              </a:rPr>
              <a:t>—</a:t>
            </a:r>
            <a:r>
              <a:rPr lang="zh-CN" altLang="en-US" dirty="0" smtClean="0">
                <a:solidFill>
                  <a:schemeClr val="accent6">
                    <a:lumMod val="75000"/>
                    <a:lumOff val="25000"/>
                  </a:schemeClr>
                </a:solidFill>
                <a:latin typeface="+mn-ea"/>
                <a:ea typeface="+mn-ea"/>
              </a:rPr>
              <a:t>手动关联</a:t>
            </a:r>
            <a:endParaRPr lang="zh-CN" altLang="en-US" dirty="0">
              <a:solidFill>
                <a:schemeClr val="accent6">
                  <a:lumMod val="75000"/>
                  <a:lumOff val="25000"/>
                </a:schemeClr>
              </a:solidFill>
              <a:latin typeface="+mn-ea"/>
              <a:ea typeface="+mn-ea"/>
            </a:endParaRPr>
          </a:p>
        </p:txBody>
      </p:sp>
      <p:sp>
        <p:nvSpPr>
          <p:cNvPr id="23555" name="Freeform 6"/>
          <p:cNvSpPr>
            <a:spLocks/>
          </p:cNvSpPr>
          <p:nvPr/>
        </p:nvSpPr>
        <p:spPr bwMode="auto">
          <a:xfrm>
            <a:off x="1" y="122636"/>
            <a:ext cx="358239" cy="432197"/>
          </a:xfrm>
          <a:custGeom>
            <a:avLst/>
            <a:gdLst>
              <a:gd name="T0" fmla="*/ 427392 w 682"/>
              <a:gd name="T1" fmla="*/ 328286 h 818"/>
              <a:gd name="T2" fmla="*/ 248027 w 682"/>
              <a:gd name="T3" fmla="*/ 432549 h 818"/>
              <a:gd name="T4" fmla="*/ 0 w 682"/>
              <a:gd name="T5" fmla="*/ 576262 h 818"/>
              <a:gd name="T6" fmla="*/ 0 w 682"/>
              <a:gd name="T7" fmla="*/ 288131 h 818"/>
              <a:gd name="T8" fmla="*/ 0 w 682"/>
              <a:gd name="T9" fmla="*/ 0 h 818"/>
              <a:gd name="T10" fmla="*/ 248027 w 682"/>
              <a:gd name="T11" fmla="*/ 144418 h 818"/>
              <a:gd name="T12" fmla="*/ 420385 w 682"/>
              <a:gd name="T13" fmla="*/ 244453 h 818"/>
              <a:gd name="T14" fmla="*/ 427392 w 682"/>
              <a:gd name="T15" fmla="*/ 328286 h 8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82" h="818">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endParaRPr lang="zh-CN" altLang="en-US"/>
          </a:p>
        </p:txBody>
      </p:sp>
      <p:sp>
        <p:nvSpPr>
          <p:cNvPr id="23557" name="矩形 35"/>
          <p:cNvSpPr>
            <a:spLocks noChangeArrowheads="1"/>
          </p:cNvSpPr>
          <p:nvPr/>
        </p:nvSpPr>
        <p:spPr bwMode="auto">
          <a:xfrm>
            <a:off x="788492" y="729690"/>
            <a:ext cx="7455916" cy="1554029"/>
          </a:xfrm>
          <a:prstGeom prst="rect">
            <a:avLst/>
          </a:prstGeom>
          <a:solidFill>
            <a:schemeClr val="bg1">
              <a:lumMod val="75000"/>
              <a:alpha val="70195"/>
            </a:schemeClr>
          </a:solidFill>
          <a:ln>
            <a:noFill/>
          </a:ln>
        </p:spPr>
        <p:txBody>
          <a:bodyPr lIns="68557" tIns="34279" rIns="68557" bIns="34279"/>
          <a:lstStyle/>
          <a:p>
            <a:endParaRPr lang="zh-CN" altLang="en-US"/>
          </a:p>
        </p:txBody>
      </p:sp>
      <p:sp>
        <p:nvSpPr>
          <p:cNvPr id="23559" name="Freeform 8"/>
          <p:cNvSpPr>
            <a:spLocks noEditPoints="1"/>
          </p:cNvSpPr>
          <p:nvPr/>
        </p:nvSpPr>
        <p:spPr bwMode="auto">
          <a:xfrm>
            <a:off x="793692" y="793196"/>
            <a:ext cx="435599" cy="434579"/>
          </a:xfrm>
          <a:custGeom>
            <a:avLst/>
            <a:gdLst>
              <a:gd name="T0" fmla="*/ 290513 w 794"/>
              <a:gd name="T1" fmla="*/ 0 h 794"/>
              <a:gd name="T2" fmla="*/ 581025 w 794"/>
              <a:gd name="T3" fmla="*/ 289719 h 794"/>
              <a:gd name="T4" fmla="*/ 290513 w 794"/>
              <a:gd name="T5" fmla="*/ 579438 h 794"/>
              <a:gd name="T6" fmla="*/ 0 w 794"/>
              <a:gd name="T7" fmla="*/ 289719 h 794"/>
              <a:gd name="T8" fmla="*/ 290513 w 794"/>
              <a:gd name="T9" fmla="*/ 0 h 794"/>
              <a:gd name="T10" fmla="*/ 513702 w 794"/>
              <a:gd name="T11" fmla="*/ 182443 h 794"/>
              <a:gd name="T12" fmla="*/ 458819 w 794"/>
              <a:gd name="T13" fmla="*/ 127710 h 794"/>
              <a:gd name="T14" fmla="*/ 242947 w 794"/>
              <a:gd name="T15" fmla="*/ 342262 h 794"/>
              <a:gd name="T16" fmla="*/ 122206 w 794"/>
              <a:gd name="T17" fmla="*/ 221850 h 794"/>
              <a:gd name="T18" fmla="*/ 67323 w 794"/>
              <a:gd name="T19" fmla="*/ 276583 h 794"/>
              <a:gd name="T20" fmla="*/ 188065 w 794"/>
              <a:gd name="T21" fmla="*/ 397725 h 794"/>
              <a:gd name="T22" fmla="*/ 242947 w 794"/>
              <a:gd name="T23" fmla="*/ 452458 h 794"/>
              <a:gd name="T24" fmla="*/ 298562 w 794"/>
              <a:gd name="T25" fmla="*/ 397725 h 794"/>
              <a:gd name="T26" fmla="*/ 298562 w 794"/>
              <a:gd name="T27" fmla="*/ 397725 h 794"/>
              <a:gd name="T28" fmla="*/ 513702 w 794"/>
              <a:gd name="T29" fmla="*/ 182443 h 7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94" h="794">
                <a:moveTo>
                  <a:pt x="397" y="0"/>
                </a:moveTo>
                <a:cubicBezTo>
                  <a:pt x="616" y="0"/>
                  <a:pt x="794" y="178"/>
                  <a:pt x="794" y="397"/>
                </a:cubicBezTo>
                <a:cubicBezTo>
                  <a:pt x="794" y="617"/>
                  <a:pt x="616" y="794"/>
                  <a:pt x="397" y="794"/>
                </a:cubicBezTo>
                <a:cubicBezTo>
                  <a:pt x="178" y="794"/>
                  <a:pt x="0" y="617"/>
                  <a:pt x="0" y="397"/>
                </a:cubicBezTo>
                <a:cubicBezTo>
                  <a:pt x="0" y="178"/>
                  <a:pt x="178" y="0"/>
                  <a:pt x="397" y="0"/>
                </a:cubicBezTo>
                <a:close/>
                <a:moveTo>
                  <a:pt x="702" y="250"/>
                </a:moveTo>
                <a:lnTo>
                  <a:pt x="627" y="175"/>
                </a:lnTo>
                <a:lnTo>
                  <a:pt x="332" y="469"/>
                </a:lnTo>
                <a:lnTo>
                  <a:pt x="167" y="304"/>
                </a:lnTo>
                <a:lnTo>
                  <a:pt x="92" y="379"/>
                </a:lnTo>
                <a:lnTo>
                  <a:pt x="257" y="545"/>
                </a:lnTo>
                <a:lnTo>
                  <a:pt x="332" y="620"/>
                </a:lnTo>
                <a:lnTo>
                  <a:pt x="408" y="545"/>
                </a:lnTo>
                <a:lnTo>
                  <a:pt x="702" y="25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endParaRPr lang="zh-CN" altLang="en-US"/>
          </a:p>
        </p:txBody>
      </p:sp>
      <p:sp>
        <p:nvSpPr>
          <p:cNvPr id="23562" name="TextBox 40"/>
          <p:cNvSpPr txBox="1">
            <a:spLocks noChangeArrowheads="1"/>
          </p:cNvSpPr>
          <p:nvPr/>
        </p:nvSpPr>
        <p:spPr bwMode="auto">
          <a:xfrm>
            <a:off x="1229290" y="730855"/>
            <a:ext cx="7009919" cy="1823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7" tIns="34279" rIns="68557" bIns="3427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1800" b="1" dirty="0">
                <a:solidFill>
                  <a:srgbClr val="F8F8F8"/>
                </a:solidFill>
                <a:latin typeface="+mn-ea"/>
                <a:ea typeface="+mn-ea"/>
              </a:rPr>
              <a:t>手动设置关联</a:t>
            </a:r>
            <a:endParaRPr lang="zh-CN" altLang="zh-CN" sz="1600" dirty="0">
              <a:solidFill>
                <a:srgbClr val="F8F8F8"/>
              </a:solidFill>
              <a:latin typeface="+mn-ea"/>
              <a:ea typeface="+mn-ea"/>
            </a:endParaRPr>
          </a:p>
          <a:p>
            <a:pPr marL="342877" indent="-342877">
              <a:buFont typeface="Wingdings" panose="05000000000000000000" pitchFamily="2" charset="2"/>
              <a:buChar char="u"/>
            </a:pPr>
            <a:r>
              <a:rPr lang="zh-CN" altLang="en-US" sz="1600" dirty="0">
                <a:solidFill>
                  <a:srgbClr val="F8F8F8"/>
                </a:solidFill>
                <a:latin typeface="+mn-ea"/>
                <a:ea typeface="+mn-ea"/>
              </a:rPr>
              <a:t>适用场景：财务凭证、预算凭证分别处理；</a:t>
            </a:r>
            <a:endParaRPr lang="en-US" altLang="zh-CN" sz="1600" dirty="0">
              <a:solidFill>
                <a:srgbClr val="F8F8F8"/>
              </a:solidFill>
              <a:latin typeface="+mn-ea"/>
              <a:ea typeface="+mn-ea"/>
            </a:endParaRPr>
          </a:p>
          <a:p>
            <a:pPr marL="342877" indent="-342877">
              <a:buFont typeface="Wingdings" panose="05000000000000000000" pitchFamily="2" charset="2"/>
              <a:buChar char="u"/>
            </a:pPr>
            <a:r>
              <a:rPr lang="zh-CN" altLang="en-US" sz="1600" dirty="0">
                <a:solidFill>
                  <a:srgbClr val="F8F8F8"/>
                </a:solidFill>
                <a:latin typeface="+mn-ea"/>
                <a:ea typeface="+mn-ea"/>
              </a:rPr>
              <a:t>分别手工录入财务分录凭证、预算分录凭证；</a:t>
            </a:r>
            <a:endParaRPr lang="en-US" altLang="zh-CN" sz="1600" dirty="0">
              <a:solidFill>
                <a:srgbClr val="F8F8F8"/>
              </a:solidFill>
              <a:latin typeface="+mn-ea"/>
              <a:ea typeface="+mn-ea"/>
            </a:endParaRPr>
          </a:p>
          <a:p>
            <a:pPr marL="342877" indent="-342877">
              <a:buFont typeface="Wingdings" panose="05000000000000000000" pitchFamily="2" charset="2"/>
              <a:buChar char="u"/>
            </a:pPr>
            <a:r>
              <a:rPr lang="zh-CN" altLang="en-US" sz="1600" dirty="0">
                <a:solidFill>
                  <a:srgbClr val="F8F8F8"/>
                </a:solidFill>
                <a:latin typeface="+mn-ea"/>
                <a:ea typeface="+mn-ea"/>
              </a:rPr>
              <a:t>工具栏增加：关联功能，操作菜单下增加关联、取消、查看关联凭证；</a:t>
            </a:r>
            <a:endParaRPr lang="en-US" altLang="zh-CN" sz="1600" dirty="0">
              <a:solidFill>
                <a:srgbClr val="F8F8F8"/>
              </a:solidFill>
              <a:latin typeface="+mn-ea"/>
              <a:ea typeface="+mn-ea"/>
            </a:endParaRPr>
          </a:p>
          <a:p>
            <a:pPr marL="342877" indent="-342877">
              <a:buFont typeface="Wingdings" panose="05000000000000000000" pitchFamily="2" charset="2"/>
              <a:buChar char="u"/>
            </a:pPr>
            <a:r>
              <a:rPr lang="zh-CN" altLang="en-US" sz="1600" dirty="0">
                <a:solidFill>
                  <a:srgbClr val="F8F8F8"/>
                </a:solidFill>
                <a:latin typeface="微软雅黑" panose="020B0503020204020204" pitchFamily="34" charset="-122"/>
                <a:ea typeface="微软雅黑" panose="020B0503020204020204" pitchFamily="34" charset="-122"/>
              </a:rPr>
              <a:t>不能重复设置关联关系</a:t>
            </a:r>
            <a:endParaRPr lang="en-US" altLang="zh-CN" sz="1600" dirty="0">
              <a:solidFill>
                <a:srgbClr val="F8F8F8"/>
              </a:solidFill>
              <a:latin typeface="+mn-ea"/>
              <a:ea typeface="+mn-ea"/>
            </a:endParaRPr>
          </a:p>
          <a:p>
            <a:pPr marL="342877" indent="-342877">
              <a:buFont typeface="Wingdings" panose="05000000000000000000" pitchFamily="2" charset="2"/>
              <a:buChar char="u"/>
            </a:pPr>
            <a:r>
              <a:rPr lang="zh-CN" altLang="en-US" sz="1600" dirty="0">
                <a:solidFill>
                  <a:srgbClr val="F8F8F8"/>
                </a:solidFill>
                <a:latin typeface="+mn-ea"/>
                <a:ea typeface="+mn-ea"/>
              </a:rPr>
              <a:t>分录序时簿列增加：关联凭证字号。</a:t>
            </a:r>
          </a:p>
          <a:p>
            <a:pPr marL="342877" indent="-342877">
              <a:buFont typeface="Wingdings" panose="05000000000000000000" pitchFamily="2" charset="2"/>
              <a:buChar char="u"/>
            </a:pPr>
            <a:endParaRPr lang="en-US" altLang="zh-CN" sz="1600" kern="0" dirty="0">
              <a:solidFill>
                <a:srgbClr val="000000"/>
              </a:solidFill>
              <a:latin typeface="Times New Roman"/>
              <a:ea typeface="微软雅黑"/>
              <a:cs typeface="宋体"/>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492" y="2427735"/>
            <a:ext cx="7450717" cy="22741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9883761"/>
      </p:ext>
    </p:extLst>
  </p:cSld>
  <p:clrMapOvr>
    <a:masterClrMapping/>
  </p:clrMapOvr>
  <p:transition spd="slow" advTm="10084">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additive="base">
                                        <p:cTn id="7" dur="500" fill="hold"/>
                                        <p:tgtEl>
                                          <p:spTgt spid="23555"/>
                                        </p:tgtEl>
                                        <p:attrNameLst>
                                          <p:attrName>ppt_x</p:attrName>
                                        </p:attrNameLst>
                                      </p:cBhvr>
                                      <p:tavLst>
                                        <p:tav tm="0">
                                          <p:val>
                                            <p:strVal val="0-#ppt_w/2"/>
                                          </p:val>
                                        </p:tav>
                                        <p:tav tm="100000">
                                          <p:val>
                                            <p:strVal val="#ppt_x"/>
                                          </p:val>
                                        </p:tav>
                                      </p:tavLst>
                                    </p:anim>
                                    <p:anim calcmode="lin" valueType="num">
                                      <p:cBhvr additive="base">
                                        <p:cTn id="8" dur="500" fill="hold"/>
                                        <p:tgtEl>
                                          <p:spTgt spid="2355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3554"/>
                                        </p:tgtEl>
                                        <p:attrNameLst>
                                          <p:attrName>style.visibility</p:attrName>
                                        </p:attrNameLst>
                                      </p:cBhvr>
                                      <p:to>
                                        <p:strVal val="visible"/>
                                      </p:to>
                                    </p:set>
                                    <p:anim calcmode="lin" valueType="num">
                                      <p:cBhvr>
                                        <p:cTn id="12" dur="400" fill="hold"/>
                                        <p:tgtEl>
                                          <p:spTgt spid="2355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23554"/>
                                        </p:tgtEl>
                                        <p:attrNameLst>
                                          <p:attrName>ppt_y</p:attrName>
                                        </p:attrNameLst>
                                      </p:cBhvr>
                                      <p:tavLst>
                                        <p:tav tm="0">
                                          <p:val>
                                            <p:strVal val="#ppt_y"/>
                                          </p:val>
                                        </p:tav>
                                        <p:tav tm="100000">
                                          <p:val>
                                            <p:strVal val="#ppt_y"/>
                                          </p:val>
                                        </p:tav>
                                      </p:tavLst>
                                    </p:anim>
                                    <p:anim calcmode="lin" valueType="num">
                                      <p:cBhvr>
                                        <p:cTn id="14" dur="400" fill="hold"/>
                                        <p:tgtEl>
                                          <p:spTgt spid="2355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2355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23554"/>
                                        </p:tgtEl>
                                      </p:cBhvr>
                                    </p:animEffect>
                                  </p:childTnLst>
                                </p:cTn>
                              </p:par>
                            </p:childTnLst>
                          </p:cTn>
                        </p:par>
                        <p:par>
                          <p:cTn id="17" fill="hold" nodeType="afterGroup">
                            <p:stCondLst>
                              <p:cond delay="1340"/>
                            </p:stCondLst>
                            <p:childTnLst>
                              <p:par>
                                <p:cTn id="18" presetID="22" presetClass="entr" presetSubtype="2" fill="hold" grpId="0" nodeType="afterEffect">
                                  <p:stCondLst>
                                    <p:cond delay="0"/>
                                  </p:stCondLst>
                                  <p:childTnLst>
                                    <p:set>
                                      <p:cBhvr>
                                        <p:cTn id="19" dur="1" fill="hold">
                                          <p:stCondLst>
                                            <p:cond delay="0"/>
                                          </p:stCondLst>
                                        </p:cTn>
                                        <p:tgtEl>
                                          <p:spTgt spid="23557"/>
                                        </p:tgtEl>
                                        <p:attrNameLst>
                                          <p:attrName>style.visibility</p:attrName>
                                        </p:attrNameLst>
                                      </p:cBhvr>
                                      <p:to>
                                        <p:strVal val="visible"/>
                                      </p:to>
                                    </p:set>
                                    <p:animEffect transition="in" filter="wipe(right)">
                                      <p:cBhvr>
                                        <p:cTn id="20" dur="500"/>
                                        <p:tgtEl>
                                          <p:spTgt spid="23557"/>
                                        </p:tgtEl>
                                      </p:cBhvr>
                                    </p:animEffect>
                                  </p:childTnLst>
                                </p:cTn>
                              </p:par>
                              <p:par>
                                <p:cTn id="21" presetID="2" presetClass="entr" presetSubtype="6" fill="hold" grpId="0" nodeType="withEffect">
                                  <p:stCondLst>
                                    <p:cond delay="0"/>
                                  </p:stCondLst>
                                  <p:childTnLst>
                                    <p:set>
                                      <p:cBhvr>
                                        <p:cTn id="22" dur="1" fill="hold">
                                          <p:stCondLst>
                                            <p:cond delay="0"/>
                                          </p:stCondLst>
                                        </p:cTn>
                                        <p:tgtEl>
                                          <p:spTgt spid="23559"/>
                                        </p:tgtEl>
                                        <p:attrNameLst>
                                          <p:attrName>style.visibility</p:attrName>
                                        </p:attrNameLst>
                                      </p:cBhvr>
                                      <p:to>
                                        <p:strVal val="visible"/>
                                      </p:to>
                                    </p:set>
                                    <p:anim calcmode="lin" valueType="num">
                                      <p:cBhvr additive="base">
                                        <p:cTn id="23" dur="500" fill="hold"/>
                                        <p:tgtEl>
                                          <p:spTgt spid="23559"/>
                                        </p:tgtEl>
                                        <p:attrNameLst>
                                          <p:attrName>ppt_x</p:attrName>
                                        </p:attrNameLst>
                                      </p:cBhvr>
                                      <p:tavLst>
                                        <p:tav tm="0">
                                          <p:val>
                                            <p:strVal val="1+#ppt_w/2"/>
                                          </p:val>
                                        </p:tav>
                                        <p:tav tm="100000">
                                          <p:val>
                                            <p:strVal val="#ppt_x"/>
                                          </p:val>
                                        </p:tav>
                                      </p:tavLst>
                                    </p:anim>
                                    <p:anim calcmode="lin" valueType="num">
                                      <p:cBhvr additive="base">
                                        <p:cTn id="24" dur="500" fill="hold"/>
                                        <p:tgtEl>
                                          <p:spTgt spid="23559"/>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1840"/>
                            </p:stCondLst>
                            <p:childTnLst>
                              <p:par>
                                <p:cTn id="26" presetID="22" presetClass="entr" presetSubtype="8" fill="hold" grpId="0" nodeType="afterEffect">
                                  <p:stCondLst>
                                    <p:cond delay="0"/>
                                  </p:stCondLst>
                                  <p:childTnLst>
                                    <p:set>
                                      <p:cBhvr>
                                        <p:cTn id="27" dur="1" fill="hold">
                                          <p:stCondLst>
                                            <p:cond delay="0"/>
                                          </p:stCondLst>
                                        </p:cTn>
                                        <p:tgtEl>
                                          <p:spTgt spid="23562"/>
                                        </p:tgtEl>
                                        <p:attrNameLst>
                                          <p:attrName>style.visibility</p:attrName>
                                        </p:attrNameLst>
                                      </p:cBhvr>
                                      <p:to>
                                        <p:strVal val="visible"/>
                                      </p:to>
                                    </p:set>
                                    <p:animEffect transition="in" filter="wipe(left)">
                                      <p:cBhvr>
                                        <p:cTn id="28" dur="500"/>
                                        <p:tgtEl>
                                          <p:spTgt spid="23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P spid="23555" grpId="0" animBg="1"/>
      <p:bldP spid="23557" grpId="0" animBg="1" autoUpdateAnimBg="0"/>
      <p:bldP spid="23559" grpId="0" animBg="1"/>
      <p:bldP spid="23562"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76"/>
          <p:cNvSpPr txBox="1">
            <a:spLocks noChangeArrowheads="1"/>
          </p:cNvSpPr>
          <p:nvPr/>
        </p:nvSpPr>
        <p:spPr bwMode="auto">
          <a:xfrm>
            <a:off x="350027" y="122636"/>
            <a:ext cx="3382048" cy="380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7" tIns="34279" rIns="68557" bIns="3427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dirty="0" smtClean="0">
                <a:solidFill>
                  <a:schemeClr val="accent6">
                    <a:lumMod val="75000"/>
                    <a:lumOff val="25000"/>
                  </a:schemeClr>
                </a:solidFill>
                <a:latin typeface="+mn-ea"/>
                <a:ea typeface="+mn-ea"/>
              </a:rPr>
              <a:t>3.4</a:t>
            </a:r>
            <a:r>
              <a:rPr lang="zh-CN" altLang="en-US" dirty="0" smtClean="0">
                <a:solidFill>
                  <a:schemeClr val="accent6">
                    <a:lumMod val="75000"/>
                    <a:lumOff val="25000"/>
                  </a:schemeClr>
                </a:solidFill>
                <a:latin typeface="+mn-ea"/>
                <a:ea typeface="+mn-ea"/>
              </a:rPr>
              <a:t>智能关联</a:t>
            </a:r>
            <a:r>
              <a:rPr lang="en-US" altLang="zh-CN" dirty="0" smtClean="0">
                <a:solidFill>
                  <a:schemeClr val="accent6">
                    <a:lumMod val="75000"/>
                    <a:lumOff val="25000"/>
                  </a:schemeClr>
                </a:solidFill>
                <a:latin typeface="+mn-ea"/>
                <a:ea typeface="+mn-ea"/>
              </a:rPr>
              <a:t>—</a:t>
            </a:r>
            <a:r>
              <a:rPr lang="zh-CN" altLang="en-US" dirty="0" smtClean="0">
                <a:solidFill>
                  <a:schemeClr val="accent6">
                    <a:lumMod val="75000"/>
                    <a:lumOff val="25000"/>
                  </a:schemeClr>
                </a:solidFill>
                <a:latin typeface="微软雅黑" panose="020B0503020204020204" pitchFamily="34" charset="-122"/>
                <a:ea typeface="微软雅黑" panose="020B0503020204020204" pitchFamily="34" charset="-122"/>
              </a:rPr>
              <a:t>取消关联凭证</a:t>
            </a:r>
            <a:endParaRPr lang="zh-CN" altLang="en-US" dirty="0">
              <a:solidFill>
                <a:schemeClr val="accent6">
                  <a:lumMod val="75000"/>
                  <a:lumOff val="25000"/>
                </a:schemeClr>
              </a:solidFill>
              <a:latin typeface="+mn-ea"/>
              <a:ea typeface="+mn-ea"/>
            </a:endParaRPr>
          </a:p>
        </p:txBody>
      </p:sp>
      <p:sp>
        <p:nvSpPr>
          <p:cNvPr id="23555" name="Freeform 6"/>
          <p:cNvSpPr>
            <a:spLocks/>
          </p:cNvSpPr>
          <p:nvPr/>
        </p:nvSpPr>
        <p:spPr bwMode="auto">
          <a:xfrm>
            <a:off x="1" y="122636"/>
            <a:ext cx="358239" cy="432197"/>
          </a:xfrm>
          <a:custGeom>
            <a:avLst/>
            <a:gdLst>
              <a:gd name="T0" fmla="*/ 427392 w 682"/>
              <a:gd name="T1" fmla="*/ 328286 h 818"/>
              <a:gd name="T2" fmla="*/ 248027 w 682"/>
              <a:gd name="T3" fmla="*/ 432549 h 818"/>
              <a:gd name="T4" fmla="*/ 0 w 682"/>
              <a:gd name="T5" fmla="*/ 576262 h 818"/>
              <a:gd name="T6" fmla="*/ 0 w 682"/>
              <a:gd name="T7" fmla="*/ 288131 h 818"/>
              <a:gd name="T8" fmla="*/ 0 w 682"/>
              <a:gd name="T9" fmla="*/ 0 h 818"/>
              <a:gd name="T10" fmla="*/ 248027 w 682"/>
              <a:gd name="T11" fmla="*/ 144418 h 818"/>
              <a:gd name="T12" fmla="*/ 420385 w 682"/>
              <a:gd name="T13" fmla="*/ 244453 h 818"/>
              <a:gd name="T14" fmla="*/ 427392 w 682"/>
              <a:gd name="T15" fmla="*/ 328286 h 8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82" h="818">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endParaRPr lang="zh-CN" altLang="en-US"/>
          </a:p>
        </p:txBody>
      </p:sp>
      <p:sp>
        <p:nvSpPr>
          <p:cNvPr id="23557" name="矩形 35"/>
          <p:cNvSpPr>
            <a:spLocks noChangeArrowheads="1"/>
          </p:cNvSpPr>
          <p:nvPr/>
        </p:nvSpPr>
        <p:spPr bwMode="auto">
          <a:xfrm>
            <a:off x="819957" y="729689"/>
            <a:ext cx="3351460" cy="3570253"/>
          </a:xfrm>
          <a:prstGeom prst="rect">
            <a:avLst/>
          </a:prstGeom>
          <a:solidFill>
            <a:schemeClr val="bg1">
              <a:lumMod val="75000"/>
              <a:alpha val="70195"/>
            </a:schemeClr>
          </a:solidFill>
          <a:ln>
            <a:noFill/>
          </a:ln>
        </p:spPr>
        <p:txBody>
          <a:bodyPr lIns="68557" tIns="34279" rIns="68557" bIns="34279"/>
          <a:lstStyle/>
          <a:p>
            <a:endParaRPr lang="zh-CN" altLang="en-US"/>
          </a:p>
        </p:txBody>
      </p:sp>
      <p:sp>
        <p:nvSpPr>
          <p:cNvPr id="23559" name="Freeform 8"/>
          <p:cNvSpPr>
            <a:spLocks noEditPoints="1"/>
          </p:cNvSpPr>
          <p:nvPr/>
        </p:nvSpPr>
        <p:spPr bwMode="auto">
          <a:xfrm>
            <a:off x="819958" y="1059583"/>
            <a:ext cx="435599" cy="434579"/>
          </a:xfrm>
          <a:custGeom>
            <a:avLst/>
            <a:gdLst>
              <a:gd name="T0" fmla="*/ 290513 w 794"/>
              <a:gd name="T1" fmla="*/ 0 h 794"/>
              <a:gd name="T2" fmla="*/ 581025 w 794"/>
              <a:gd name="T3" fmla="*/ 289719 h 794"/>
              <a:gd name="T4" fmla="*/ 290513 w 794"/>
              <a:gd name="T5" fmla="*/ 579438 h 794"/>
              <a:gd name="T6" fmla="*/ 0 w 794"/>
              <a:gd name="T7" fmla="*/ 289719 h 794"/>
              <a:gd name="T8" fmla="*/ 290513 w 794"/>
              <a:gd name="T9" fmla="*/ 0 h 794"/>
              <a:gd name="T10" fmla="*/ 513702 w 794"/>
              <a:gd name="T11" fmla="*/ 182443 h 794"/>
              <a:gd name="T12" fmla="*/ 458819 w 794"/>
              <a:gd name="T13" fmla="*/ 127710 h 794"/>
              <a:gd name="T14" fmla="*/ 242947 w 794"/>
              <a:gd name="T15" fmla="*/ 342262 h 794"/>
              <a:gd name="T16" fmla="*/ 122206 w 794"/>
              <a:gd name="T17" fmla="*/ 221850 h 794"/>
              <a:gd name="T18" fmla="*/ 67323 w 794"/>
              <a:gd name="T19" fmla="*/ 276583 h 794"/>
              <a:gd name="T20" fmla="*/ 188065 w 794"/>
              <a:gd name="T21" fmla="*/ 397725 h 794"/>
              <a:gd name="T22" fmla="*/ 242947 w 794"/>
              <a:gd name="T23" fmla="*/ 452458 h 794"/>
              <a:gd name="T24" fmla="*/ 298562 w 794"/>
              <a:gd name="T25" fmla="*/ 397725 h 794"/>
              <a:gd name="T26" fmla="*/ 298562 w 794"/>
              <a:gd name="T27" fmla="*/ 397725 h 794"/>
              <a:gd name="T28" fmla="*/ 513702 w 794"/>
              <a:gd name="T29" fmla="*/ 182443 h 7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94" h="794">
                <a:moveTo>
                  <a:pt x="397" y="0"/>
                </a:moveTo>
                <a:cubicBezTo>
                  <a:pt x="616" y="0"/>
                  <a:pt x="794" y="178"/>
                  <a:pt x="794" y="397"/>
                </a:cubicBezTo>
                <a:cubicBezTo>
                  <a:pt x="794" y="617"/>
                  <a:pt x="616" y="794"/>
                  <a:pt x="397" y="794"/>
                </a:cubicBezTo>
                <a:cubicBezTo>
                  <a:pt x="178" y="794"/>
                  <a:pt x="0" y="617"/>
                  <a:pt x="0" y="397"/>
                </a:cubicBezTo>
                <a:cubicBezTo>
                  <a:pt x="0" y="178"/>
                  <a:pt x="178" y="0"/>
                  <a:pt x="397" y="0"/>
                </a:cubicBezTo>
                <a:close/>
                <a:moveTo>
                  <a:pt x="702" y="250"/>
                </a:moveTo>
                <a:lnTo>
                  <a:pt x="627" y="175"/>
                </a:lnTo>
                <a:lnTo>
                  <a:pt x="332" y="469"/>
                </a:lnTo>
                <a:lnTo>
                  <a:pt x="167" y="304"/>
                </a:lnTo>
                <a:lnTo>
                  <a:pt x="92" y="379"/>
                </a:lnTo>
                <a:lnTo>
                  <a:pt x="257" y="545"/>
                </a:lnTo>
                <a:lnTo>
                  <a:pt x="332" y="620"/>
                </a:lnTo>
                <a:lnTo>
                  <a:pt x="408" y="545"/>
                </a:lnTo>
                <a:lnTo>
                  <a:pt x="702" y="25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endParaRPr lang="zh-CN" altLang="en-US"/>
          </a:p>
        </p:txBody>
      </p:sp>
      <p:sp>
        <p:nvSpPr>
          <p:cNvPr id="23562" name="TextBox 40"/>
          <p:cNvSpPr txBox="1">
            <a:spLocks noChangeArrowheads="1"/>
          </p:cNvSpPr>
          <p:nvPr/>
        </p:nvSpPr>
        <p:spPr bwMode="auto">
          <a:xfrm>
            <a:off x="1229292" y="823453"/>
            <a:ext cx="2910661" cy="357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7" tIns="34279" rIns="68557" bIns="3427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endParaRPr lang="en-US" altLang="zh-CN" sz="1800" b="1" dirty="0">
              <a:solidFill>
                <a:srgbClr val="F8F8F8"/>
              </a:solidFill>
              <a:latin typeface="微软雅黑" panose="020B0503020204020204" pitchFamily="34" charset="-122"/>
              <a:ea typeface="微软雅黑" panose="020B0503020204020204" pitchFamily="34" charset="-122"/>
            </a:endParaRPr>
          </a:p>
          <a:p>
            <a:r>
              <a:rPr lang="zh-CN" altLang="en-US" sz="1800" b="1" dirty="0">
                <a:solidFill>
                  <a:srgbClr val="F8F8F8"/>
                </a:solidFill>
                <a:latin typeface="微软雅黑" panose="020B0503020204020204" pitchFamily="34" charset="-122"/>
                <a:ea typeface="微软雅黑" panose="020B0503020204020204" pitchFamily="34" charset="-122"/>
              </a:rPr>
              <a:t>取消关联凭证</a:t>
            </a:r>
            <a:endParaRPr lang="en-US" altLang="zh-CN" sz="1800" b="1" dirty="0">
              <a:solidFill>
                <a:srgbClr val="F8F8F8"/>
              </a:solidFill>
              <a:latin typeface="微软雅黑" panose="020B0503020204020204" pitchFamily="34" charset="-122"/>
              <a:ea typeface="微软雅黑" panose="020B0503020204020204" pitchFamily="34" charset="-122"/>
            </a:endParaRPr>
          </a:p>
          <a:p>
            <a:endParaRPr lang="en-US" altLang="zh-CN" sz="1600" dirty="0">
              <a:solidFill>
                <a:srgbClr val="F8F8F8"/>
              </a:solidFill>
              <a:latin typeface="微软雅黑" panose="020B0503020204020204" pitchFamily="34" charset="-122"/>
              <a:ea typeface="微软雅黑" panose="020B0503020204020204" pitchFamily="34" charset="-122"/>
            </a:endParaRPr>
          </a:p>
          <a:p>
            <a:pPr marL="342877" indent="-342877">
              <a:buFont typeface="Wingdings" panose="05000000000000000000" pitchFamily="2" charset="2"/>
              <a:buChar char="u"/>
            </a:pPr>
            <a:r>
              <a:rPr lang="zh-CN" altLang="en-US" sz="1600" dirty="0">
                <a:solidFill>
                  <a:srgbClr val="F8F8F8"/>
                </a:solidFill>
                <a:latin typeface="微软雅黑" panose="020B0503020204020204" pitchFamily="34" charset="-122"/>
                <a:ea typeface="微软雅黑" panose="020B0503020204020204" pitchFamily="34" charset="-122"/>
              </a:rPr>
              <a:t>已经存在关联关系的凭证，可取消关联；</a:t>
            </a:r>
            <a:endParaRPr lang="en-US" altLang="zh-CN" sz="1600" dirty="0">
              <a:solidFill>
                <a:srgbClr val="F8F8F8"/>
              </a:solidFill>
              <a:latin typeface="微软雅黑" panose="020B0503020204020204" pitchFamily="34" charset="-122"/>
              <a:ea typeface="微软雅黑" panose="020B0503020204020204" pitchFamily="34" charset="-122"/>
            </a:endParaRPr>
          </a:p>
          <a:p>
            <a:pPr marL="342877" indent="-342877">
              <a:buFont typeface="Wingdings" panose="05000000000000000000" pitchFamily="2" charset="2"/>
              <a:buChar char="u"/>
            </a:pPr>
            <a:r>
              <a:rPr lang="zh-CN" altLang="en-US" sz="1600" dirty="0">
                <a:solidFill>
                  <a:srgbClr val="F8F8F8"/>
                </a:solidFill>
                <a:latin typeface="微软雅黑" panose="020B0503020204020204" pitchFamily="34" charset="-122"/>
                <a:ea typeface="微软雅黑" panose="020B0503020204020204" pitchFamily="34" charset="-122"/>
              </a:rPr>
              <a:t>适用场景：误设置关联关系；</a:t>
            </a:r>
            <a:endParaRPr lang="en-US" altLang="zh-CN" sz="1600" dirty="0">
              <a:solidFill>
                <a:srgbClr val="F8F8F8"/>
              </a:solidFill>
              <a:latin typeface="微软雅黑" panose="020B0503020204020204" pitchFamily="34" charset="-122"/>
              <a:ea typeface="微软雅黑" panose="020B0503020204020204" pitchFamily="34" charset="-122"/>
            </a:endParaRPr>
          </a:p>
          <a:p>
            <a:pPr marL="342877" indent="-342877">
              <a:buFont typeface="Wingdings" panose="05000000000000000000" pitchFamily="2" charset="2"/>
              <a:buChar char="u"/>
            </a:pPr>
            <a:r>
              <a:rPr lang="zh-CN" altLang="en-US" sz="1600" dirty="0">
                <a:solidFill>
                  <a:srgbClr val="F8F8F8"/>
                </a:solidFill>
                <a:latin typeface="微软雅黑" panose="020B0503020204020204" pitchFamily="34" charset="-122"/>
                <a:ea typeface="微软雅黑" panose="020B0503020204020204" pitchFamily="34" charset="-122"/>
              </a:rPr>
              <a:t>可选择其中一张凭证，执行取消关联的操作，即同时取消两张凭证的关联关系；</a:t>
            </a:r>
            <a:endParaRPr lang="en-US" altLang="zh-CN" sz="1600" dirty="0">
              <a:solidFill>
                <a:srgbClr val="F8F8F8"/>
              </a:solidFill>
              <a:latin typeface="微软雅黑" panose="020B0503020204020204" pitchFamily="34" charset="-122"/>
              <a:ea typeface="微软雅黑" panose="020B0503020204020204" pitchFamily="34" charset="-122"/>
            </a:endParaRPr>
          </a:p>
          <a:p>
            <a:pPr marL="342877" indent="-342877">
              <a:buFont typeface="Wingdings" panose="05000000000000000000" pitchFamily="2" charset="2"/>
              <a:buChar char="u"/>
            </a:pPr>
            <a:r>
              <a:rPr lang="zh-CN" altLang="en-US" sz="1600" dirty="0">
                <a:solidFill>
                  <a:srgbClr val="F8F8F8"/>
                </a:solidFill>
                <a:latin typeface="微软雅黑" panose="020B0503020204020204" pitchFamily="34" charset="-122"/>
                <a:ea typeface="微软雅黑" panose="020B0503020204020204" pitchFamily="34" charset="-122"/>
              </a:rPr>
              <a:t>没有关联关系的凭证，</a:t>
            </a:r>
            <a:r>
              <a:rPr lang="en-US" altLang="zh-CN" sz="1600" dirty="0">
                <a:solidFill>
                  <a:srgbClr val="F8F8F8"/>
                </a:solidFill>
                <a:latin typeface="微软雅黑" panose="020B0503020204020204" pitchFamily="34" charset="-122"/>
                <a:ea typeface="微软雅黑" panose="020B0503020204020204" pitchFamily="34" charset="-122"/>
              </a:rPr>
              <a:t>【</a:t>
            </a:r>
            <a:r>
              <a:rPr lang="zh-CN" altLang="en-US" sz="1600" dirty="0">
                <a:solidFill>
                  <a:srgbClr val="F8F8F8"/>
                </a:solidFill>
                <a:latin typeface="微软雅黑" panose="020B0503020204020204" pitchFamily="34" charset="-122"/>
                <a:ea typeface="微软雅黑" panose="020B0503020204020204" pitchFamily="34" charset="-122"/>
              </a:rPr>
              <a:t>关联凭证字号</a:t>
            </a:r>
            <a:r>
              <a:rPr lang="en-US" altLang="zh-CN" sz="1600" dirty="0">
                <a:solidFill>
                  <a:srgbClr val="F8F8F8"/>
                </a:solidFill>
                <a:latin typeface="微软雅黑" panose="020B0503020204020204" pitchFamily="34" charset="-122"/>
                <a:ea typeface="微软雅黑" panose="020B0503020204020204" pitchFamily="34" charset="-122"/>
              </a:rPr>
              <a:t>】</a:t>
            </a:r>
            <a:r>
              <a:rPr lang="zh-CN" altLang="en-US" sz="1600" dirty="0">
                <a:solidFill>
                  <a:srgbClr val="F8F8F8"/>
                </a:solidFill>
                <a:latin typeface="微软雅黑" panose="020B0503020204020204" pitchFamily="34" charset="-122"/>
                <a:ea typeface="微软雅黑" panose="020B0503020204020204" pitchFamily="34" charset="-122"/>
              </a:rPr>
              <a:t>显示为空</a:t>
            </a:r>
            <a:r>
              <a:rPr lang="zh-CN" altLang="en-US" sz="1600" dirty="0" smtClean="0">
                <a:solidFill>
                  <a:srgbClr val="F8F8F8"/>
                </a:solidFill>
                <a:latin typeface="微软雅黑" panose="020B0503020204020204" pitchFamily="34" charset="-122"/>
                <a:ea typeface="微软雅黑" panose="020B0503020204020204" pitchFamily="34" charset="-122"/>
              </a:rPr>
              <a:t>。</a:t>
            </a:r>
            <a:endParaRPr lang="zh-CN" altLang="en-US" sz="1600" dirty="0">
              <a:solidFill>
                <a:srgbClr val="F8F8F8"/>
              </a:solidFill>
              <a:latin typeface="微软雅黑" panose="020B0503020204020204" pitchFamily="34" charset="-122"/>
              <a:ea typeface="微软雅黑" panose="020B0503020204020204" pitchFamily="34" charset="-122"/>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5241" y="786454"/>
            <a:ext cx="4632920" cy="353351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6940692"/>
      </p:ext>
    </p:extLst>
  </p:cSld>
  <p:clrMapOvr>
    <a:masterClrMapping/>
  </p:clrMapOvr>
  <p:transition spd="slow" advTm="10084">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additive="base">
                                        <p:cTn id="7" dur="500" fill="hold"/>
                                        <p:tgtEl>
                                          <p:spTgt spid="23555"/>
                                        </p:tgtEl>
                                        <p:attrNameLst>
                                          <p:attrName>ppt_x</p:attrName>
                                        </p:attrNameLst>
                                      </p:cBhvr>
                                      <p:tavLst>
                                        <p:tav tm="0">
                                          <p:val>
                                            <p:strVal val="0-#ppt_w/2"/>
                                          </p:val>
                                        </p:tav>
                                        <p:tav tm="100000">
                                          <p:val>
                                            <p:strVal val="#ppt_x"/>
                                          </p:val>
                                        </p:tav>
                                      </p:tavLst>
                                    </p:anim>
                                    <p:anim calcmode="lin" valueType="num">
                                      <p:cBhvr additive="base">
                                        <p:cTn id="8" dur="500" fill="hold"/>
                                        <p:tgtEl>
                                          <p:spTgt spid="2355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3554"/>
                                        </p:tgtEl>
                                        <p:attrNameLst>
                                          <p:attrName>style.visibility</p:attrName>
                                        </p:attrNameLst>
                                      </p:cBhvr>
                                      <p:to>
                                        <p:strVal val="visible"/>
                                      </p:to>
                                    </p:set>
                                    <p:anim calcmode="lin" valueType="num">
                                      <p:cBhvr>
                                        <p:cTn id="12" dur="400" fill="hold"/>
                                        <p:tgtEl>
                                          <p:spTgt spid="2355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23554"/>
                                        </p:tgtEl>
                                        <p:attrNameLst>
                                          <p:attrName>ppt_y</p:attrName>
                                        </p:attrNameLst>
                                      </p:cBhvr>
                                      <p:tavLst>
                                        <p:tav tm="0">
                                          <p:val>
                                            <p:strVal val="#ppt_y"/>
                                          </p:val>
                                        </p:tav>
                                        <p:tav tm="100000">
                                          <p:val>
                                            <p:strVal val="#ppt_y"/>
                                          </p:val>
                                        </p:tav>
                                      </p:tavLst>
                                    </p:anim>
                                    <p:anim calcmode="lin" valueType="num">
                                      <p:cBhvr>
                                        <p:cTn id="14" dur="400" fill="hold"/>
                                        <p:tgtEl>
                                          <p:spTgt spid="2355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2355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23554"/>
                                        </p:tgtEl>
                                      </p:cBhvr>
                                    </p:animEffect>
                                  </p:childTnLst>
                                </p:cTn>
                              </p:par>
                            </p:childTnLst>
                          </p:cTn>
                        </p:par>
                        <p:par>
                          <p:cTn id="17" fill="hold" nodeType="afterGroup">
                            <p:stCondLst>
                              <p:cond delay="1420"/>
                            </p:stCondLst>
                            <p:childTnLst>
                              <p:par>
                                <p:cTn id="18" presetID="22" presetClass="entr" presetSubtype="2" fill="hold" grpId="0" nodeType="afterEffect">
                                  <p:stCondLst>
                                    <p:cond delay="0"/>
                                  </p:stCondLst>
                                  <p:childTnLst>
                                    <p:set>
                                      <p:cBhvr>
                                        <p:cTn id="19" dur="1" fill="hold">
                                          <p:stCondLst>
                                            <p:cond delay="0"/>
                                          </p:stCondLst>
                                        </p:cTn>
                                        <p:tgtEl>
                                          <p:spTgt spid="23557"/>
                                        </p:tgtEl>
                                        <p:attrNameLst>
                                          <p:attrName>style.visibility</p:attrName>
                                        </p:attrNameLst>
                                      </p:cBhvr>
                                      <p:to>
                                        <p:strVal val="visible"/>
                                      </p:to>
                                    </p:set>
                                    <p:animEffect transition="in" filter="wipe(right)">
                                      <p:cBhvr>
                                        <p:cTn id="20" dur="500"/>
                                        <p:tgtEl>
                                          <p:spTgt spid="23557"/>
                                        </p:tgtEl>
                                      </p:cBhvr>
                                    </p:animEffect>
                                  </p:childTnLst>
                                </p:cTn>
                              </p:par>
                              <p:par>
                                <p:cTn id="21" presetID="2" presetClass="entr" presetSubtype="6" fill="hold" grpId="0" nodeType="withEffect">
                                  <p:stCondLst>
                                    <p:cond delay="0"/>
                                  </p:stCondLst>
                                  <p:childTnLst>
                                    <p:set>
                                      <p:cBhvr>
                                        <p:cTn id="22" dur="1" fill="hold">
                                          <p:stCondLst>
                                            <p:cond delay="0"/>
                                          </p:stCondLst>
                                        </p:cTn>
                                        <p:tgtEl>
                                          <p:spTgt spid="23559"/>
                                        </p:tgtEl>
                                        <p:attrNameLst>
                                          <p:attrName>style.visibility</p:attrName>
                                        </p:attrNameLst>
                                      </p:cBhvr>
                                      <p:to>
                                        <p:strVal val="visible"/>
                                      </p:to>
                                    </p:set>
                                    <p:anim calcmode="lin" valueType="num">
                                      <p:cBhvr additive="base">
                                        <p:cTn id="23" dur="500" fill="hold"/>
                                        <p:tgtEl>
                                          <p:spTgt spid="23559"/>
                                        </p:tgtEl>
                                        <p:attrNameLst>
                                          <p:attrName>ppt_x</p:attrName>
                                        </p:attrNameLst>
                                      </p:cBhvr>
                                      <p:tavLst>
                                        <p:tav tm="0">
                                          <p:val>
                                            <p:strVal val="1+#ppt_w/2"/>
                                          </p:val>
                                        </p:tav>
                                        <p:tav tm="100000">
                                          <p:val>
                                            <p:strVal val="#ppt_x"/>
                                          </p:val>
                                        </p:tav>
                                      </p:tavLst>
                                    </p:anim>
                                    <p:anim calcmode="lin" valueType="num">
                                      <p:cBhvr additive="base">
                                        <p:cTn id="24" dur="500" fill="hold"/>
                                        <p:tgtEl>
                                          <p:spTgt spid="23559"/>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1920"/>
                            </p:stCondLst>
                            <p:childTnLst>
                              <p:par>
                                <p:cTn id="26" presetID="22" presetClass="entr" presetSubtype="8" fill="hold" grpId="0" nodeType="afterEffect">
                                  <p:stCondLst>
                                    <p:cond delay="0"/>
                                  </p:stCondLst>
                                  <p:childTnLst>
                                    <p:set>
                                      <p:cBhvr>
                                        <p:cTn id="27" dur="1" fill="hold">
                                          <p:stCondLst>
                                            <p:cond delay="0"/>
                                          </p:stCondLst>
                                        </p:cTn>
                                        <p:tgtEl>
                                          <p:spTgt spid="23562"/>
                                        </p:tgtEl>
                                        <p:attrNameLst>
                                          <p:attrName>style.visibility</p:attrName>
                                        </p:attrNameLst>
                                      </p:cBhvr>
                                      <p:to>
                                        <p:strVal val="visible"/>
                                      </p:to>
                                    </p:set>
                                    <p:animEffect transition="in" filter="wipe(left)">
                                      <p:cBhvr>
                                        <p:cTn id="28" dur="500"/>
                                        <p:tgtEl>
                                          <p:spTgt spid="23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P spid="23555" grpId="0" animBg="1"/>
      <p:bldP spid="23557" grpId="0" animBg="1" autoUpdateAnimBg="0"/>
      <p:bldP spid="23559" grpId="0" animBg="1"/>
      <p:bldP spid="23562"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76"/>
          <p:cNvSpPr txBox="1">
            <a:spLocks noChangeArrowheads="1"/>
          </p:cNvSpPr>
          <p:nvPr/>
        </p:nvSpPr>
        <p:spPr bwMode="auto">
          <a:xfrm>
            <a:off x="358239" y="122636"/>
            <a:ext cx="6974176" cy="380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7" tIns="34279" rIns="68557" bIns="3427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dirty="0" smtClean="0">
                <a:solidFill>
                  <a:schemeClr val="accent1">
                    <a:lumMod val="75000"/>
                  </a:schemeClr>
                </a:solidFill>
                <a:latin typeface="+mn-ea"/>
                <a:ea typeface="+mn-ea"/>
              </a:rPr>
              <a:t>中华人民共和国</a:t>
            </a:r>
            <a:r>
              <a:rPr lang="zh-CN" altLang="en-US" dirty="0">
                <a:solidFill>
                  <a:schemeClr val="accent1">
                    <a:lumMod val="75000"/>
                  </a:schemeClr>
                </a:solidFill>
                <a:latin typeface="+mn-ea"/>
                <a:ea typeface="+mn-ea"/>
              </a:rPr>
              <a:t>财政部令第</a:t>
            </a:r>
            <a:r>
              <a:rPr lang="en-US" altLang="zh-CN" dirty="0">
                <a:solidFill>
                  <a:schemeClr val="accent1">
                    <a:lumMod val="75000"/>
                  </a:schemeClr>
                </a:solidFill>
                <a:latin typeface="+mn-ea"/>
                <a:ea typeface="+mn-ea"/>
              </a:rPr>
              <a:t>78</a:t>
            </a:r>
            <a:r>
              <a:rPr lang="zh-CN" altLang="en-US" dirty="0">
                <a:solidFill>
                  <a:schemeClr val="accent1">
                    <a:lumMod val="75000"/>
                  </a:schemeClr>
                </a:solidFill>
                <a:latin typeface="+mn-ea"/>
                <a:ea typeface="+mn-ea"/>
              </a:rPr>
              <a:t>号</a:t>
            </a:r>
            <a:r>
              <a:rPr lang="en-US" altLang="zh-CN" dirty="0">
                <a:solidFill>
                  <a:schemeClr val="accent1">
                    <a:lumMod val="75000"/>
                  </a:schemeClr>
                </a:solidFill>
                <a:latin typeface="+mn-ea"/>
                <a:ea typeface="+mn-ea"/>
              </a:rPr>
              <a:t>—</a:t>
            </a:r>
            <a:r>
              <a:rPr lang="zh-CN" altLang="en-US" dirty="0">
                <a:solidFill>
                  <a:schemeClr val="accent1">
                    <a:lumMod val="75000"/>
                  </a:schemeClr>
                </a:solidFill>
                <a:latin typeface="+mn-ea"/>
                <a:ea typeface="+mn-ea"/>
              </a:rPr>
              <a:t>政府会计准则</a:t>
            </a:r>
            <a:r>
              <a:rPr lang="en-US" altLang="zh-CN" dirty="0">
                <a:solidFill>
                  <a:schemeClr val="accent1">
                    <a:lumMod val="75000"/>
                  </a:schemeClr>
                </a:solidFill>
                <a:latin typeface="+mn-ea"/>
                <a:ea typeface="+mn-ea"/>
              </a:rPr>
              <a:t>—</a:t>
            </a:r>
            <a:r>
              <a:rPr lang="zh-CN" altLang="en-US" dirty="0">
                <a:solidFill>
                  <a:schemeClr val="accent1">
                    <a:lumMod val="75000"/>
                  </a:schemeClr>
                </a:solidFill>
                <a:latin typeface="+mn-ea"/>
                <a:ea typeface="+mn-ea"/>
              </a:rPr>
              <a:t>基本准则</a:t>
            </a:r>
          </a:p>
        </p:txBody>
      </p:sp>
      <p:sp>
        <p:nvSpPr>
          <p:cNvPr id="40963" name="Freeform 6"/>
          <p:cNvSpPr>
            <a:spLocks/>
          </p:cNvSpPr>
          <p:nvPr/>
        </p:nvSpPr>
        <p:spPr bwMode="auto">
          <a:xfrm>
            <a:off x="1" y="122636"/>
            <a:ext cx="358239" cy="432197"/>
          </a:xfrm>
          <a:custGeom>
            <a:avLst/>
            <a:gdLst>
              <a:gd name="T0" fmla="*/ 427392 w 682"/>
              <a:gd name="T1" fmla="*/ 328286 h 818"/>
              <a:gd name="T2" fmla="*/ 248027 w 682"/>
              <a:gd name="T3" fmla="*/ 432549 h 818"/>
              <a:gd name="T4" fmla="*/ 0 w 682"/>
              <a:gd name="T5" fmla="*/ 576262 h 818"/>
              <a:gd name="T6" fmla="*/ 0 w 682"/>
              <a:gd name="T7" fmla="*/ 288131 h 818"/>
              <a:gd name="T8" fmla="*/ 0 w 682"/>
              <a:gd name="T9" fmla="*/ 0 h 818"/>
              <a:gd name="T10" fmla="*/ 248027 w 682"/>
              <a:gd name="T11" fmla="*/ 144418 h 818"/>
              <a:gd name="T12" fmla="*/ 420385 w 682"/>
              <a:gd name="T13" fmla="*/ 244453 h 818"/>
              <a:gd name="T14" fmla="*/ 427392 w 682"/>
              <a:gd name="T15" fmla="*/ 328286 h 8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82" h="818">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endParaRPr lang="zh-CN" altLang="en-US"/>
          </a:p>
        </p:txBody>
      </p:sp>
      <p:sp>
        <p:nvSpPr>
          <p:cNvPr id="40965" name="单圆角矩形 5"/>
          <p:cNvSpPr>
            <a:spLocks/>
          </p:cNvSpPr>
          <p:nvPr/>
        </p:nvSpPr>
        <p:spPr bwMode="auto">
          <a:xfrm>
            <a:off x="439171" y="3146823"/>
            <a:ext cx="8012157" cy="1746647"/>
          </a:xfrm>
          <a:custGeom>
            <a:avLst/>
            <a:gdLst>
              <a:gd name="T0" fmla="*/ 0 w 3486972"/>
              <a:gd name="T1" fmla="*/ 0 h 2329590"/>
              <a:gd name="T2" fmla="*/ 3246003 w 3486972"/>
              <a:gd name="T3" fmla="*/ 0 h 2329590"/>
              <a:gd name="T4" fmla="*/ 3486150 w 3486972"/>
              <a:gd name="T5" fmla="*/ 240129 h 2329590"/>
              <a:gd name="T6" fmla="*/ 3486150 w 3486972"/>
              <a:gd name="T7" fmla="*/ 2328862 h 2329590"/>
              <a:gd name="T8" fmla="*/ 0 w 3486972"/>
              <a:gd name="T9" fmla="*/ 2328862 h 2329590"/>
              <a:gd name="T10" fmla="*/ 0 w 3486972"/>
              <a:gd name="T11" fmla="*/ 0 h 23295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86972" h="2329590">
                <a:moveTo>
                  <a:pt x="0" y="0"/>
                </a:moveTo>
                <a:lnTo>
                  <a:pt x="3246768" y="0"/>
                </a:lnTo>
                <a:cubicBezTo>
                  <a:pt x="3379429" y="0"/>
                  <a:pt x="3486972" y="107543"/>
                  <a:pt x="3486972" y="240204"/>
                </a:cubicBezTo>
                <a:lnTo>
                  <a:pt x="3486972" y="2329590"/>
                </a:lnTo>
                <a:lnTo>
                  <a:pt x="0" y="2329590"/>
                </a:lnTo>
                <a:lnTo>
                  <a:pt x="0" y="0"/>
                </a:lnTo>
                <a:close/>
              </a:path>
            </a:pathLst>
          </a:custGeom>
          <a:solidFill>
            <a:schemeClr val="bg1"/>
          </a:solidFill>
          <a:ln w="9525" cap="flat" cmpd="sng">
            <a:solidFill>
              <a:srgbClr val="FFFFFF"/>
            </a:solidFill>
            <a:bevel/>
            <a:headEnd/>
            <a:tailEnd/>
          </a:ln>
        </p:spPr>
        <p:txBody>
          <a:bodyPr lIns="68557" tIns="34279" rIns="68557" bIns="34279"/>
          <a:lstStyle/>
          <a:p>
            <a:endParaRPr lang="zh-CN" altLang="en-US"/>
          </a:p>
        </p:txBody>
      </p:sp>
      <p:sp>
        <p:nvSpPr>
          <p:cNvPr id="40974" name="TextBox 14"/>
          <p:cNvSpPr txBox="1">
            <a:spLocks noChangeArrowheads="1"/>
          </p:cNvSpPr>
          <p:nvPr/>
        </p:nvSpPr>
        <p:spPr bwMode="auto">
          <a:xfrm>
            <a:off x="540340" y="3363839"/>
            <a:ext cx="7632061" cy="992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7" tIns="34279" rIns="68557" bIns="3427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buFont typeface="Arial" panose="020B0604020202020204" pitchFamily="34" charset="0"/>
              <a:buChar char="•"/>
            </a:pPr>
            <a:r>
              <a:rPr lang="zh-CN" altLang="en-US" sz="1200" dirty="0">
                <a:solidFill>
                  <a:srgbClr val="F8F8F8"/>
                </a:solidFill>
                <a:latin typeface="+mn-ea"/>
                <a:ea typeface="+mn-ea"/>
              </a:rPr>
              <a:t>本准则适用于各级政府、各部门、各单位（以下统称政府会计主体）</a:t>
            </a:r>
            <a:endParaRPr lang="en-US" altLang="zh-CN" sz="1200" dirty="0">
              <a:solidFill>
                <a:srgbClr val="F8F8F8"/>
              </a:solidFill>
              <a:latin typeface="+mn-ea"/>
              <a:ea typeface="+mn-ea"/>
            </a:endParaRPr>
          </a:p>
          <a:p>
            <a:pPr>
              <a:buFont typeface="Arial" panose="020B0604020202020204" pitchFamily="34" charset="0"/>
              <a:buChar char="•"/>
            </a:pPr>
            <a:r>
              <a:rPr lang="zh-CN" altLang="en-US" sz="1200" dirty="0">
                <a:solidFill>
                  <a:srgbClr val="F8F8F8"/>
                </a:solidFill>
                <a:latin typeface="+mn-ea"/>
                <a:ea typeface="+mn-ea"/>
              </a:rPr>
              <a:t>军队、已纳入企业财务管理体系的单位和执行</a:t>
            </a:r>
            <a:r>
              <a:rPr lang="en-US" altLang="zh-CN" sz="1200" dirty="0">
                <a:solidFill>
                  <a:srgbClr val="F8F8F8"/>
                </a:solidFill>
                <a:latin typeface="+mn-ea"/>
                <a:ea typeface="+mn-ea"/>
              </a:rPr>
              <a:t>《</a:t>
            </a:r>
            <a:r>
              <a:rPr lang="zh-CN" altLang="en-US" sz="1200" dirty="0">
                <a:solidFill>
                  <a:srgbClr val="F8F8F8"/>
                </a:solidFill>
                <a:latin typeface="+mn-ea"/>
                <a:ea typeface="+mn-ea"/>
              </a:rPr>
              <a:t>民间非营利组织会计制度</a:t>
            </a:r>
            <a:r>
              <a:rPr lang="en-US" altLang="zh-CN" sz="1200" dirty="0">
                <a:solidFill>
                  <a:srgbClr val="F8F8F8"/>
                </a:solidFill>
                <a:latin typeface="+mn-ea"/>
                <a:ea typeface="+mn-ea"/>
              </a:rPr>
              <a:t>》</a:t>
            </a:r>
            <a:r>
              <a:rPr lang="zh-CN" altLang="en-US" sz="1200" dirty="0">
                <a:solidFill>
                  <a:srgbClr val="F8F8F8"/>
                </a:solidFill>
                <a:latin typeface="+mn-ea"/>
                <a:ea typeface="+mn-ea"/>
              </a:rPr>
              <a:t>的社会团体，不适用本准则</a:t>
            </a:r>
            <a:endParaRPr lang="en-US" altLang="zh-CN" sz="1200" dirty="0">
              <a:solidFill>
                <a:srgbClr val="F8F8F8"/>
              </a:solidFill>
              <a:latin typeface="+mn-ea"/>
              <a:ea typeface="+mn-ea"/>
            </a:endParaRPr>
          </a:p>
          <a:p>
            <a:pPr>
              <a:buFont typeface="Arial" panose="020B0604020202020204" pitchFamily="34" charset="0"/>
              <a:buChar char="•"/>
            </a:pPr>
            <a:r>
              <a:rPr lang="zh-CN" altLang="en-US" sz="1200" dirty="0">
                <a:solidFill>
                  <a:srgbClr val="F8F8F8"/>
                </a:solidFill>
                <a:latin typeface="+mn-ea"/>
                <a:ea typeface="+mn-ea"/>
              </a:rPr>
              <a:t>政府会计由预算会计和财务会计构成，预算会计实行收付实现制，国务院另有规定的，依照其规定财务会计实行权责发生制</a:t>
            </a:r>
            <a:endParaRPr lang="en-US" altLang="zh-CN" sz="1200" dirty="0">
              <a:solidFill>
                <a:srgbClr val="F8F8F8"/>
              </a:solidFill>
              <a:latin typeface="+mn-ea"/>
              <a:ea typeface="+mn-ea"/>
            </a:endParaRPr>
          </a:p>
          <a:p>
            <a:pPr>
              <a:buFont typeface="Arial" panose="020B0604020202020204" pitchFamily="34" charset="0"/>
              <a:buChar char="•"/>
            </a:pPr>
            <a:r>
              <a:rPr lang="zh-CN" altLang="en-US" sz="1200" dirty="0">
                <a:solidFill>
                  <a:srgbClr val="F8F8F8"/>
                </a:solidFill>
                <a:latin typeface="+mn-ea"/>
                <a:ea typeface="+mn-ea"/>
              </a:rPr>
              <a:t>政府会计主体应当编制决算报告和财务报告</a:t>
            </a:r>
            <a:endParaRPr lang="en-US" altLang="zh-CN" sz="1200" dirty="0">
              <a:solidFill>
                <a:srgbClr val="F8F8F8"/>
              </a:solidFill>
              <a:latin typeface="+mn-ea"/>
              <a:ea typeface="+mn-ea"/>
            </a:endParaRPr>
          </a:p>
        </p:txBody>
      </p:sp>
      <p:pic>
        <p:nvPicPr>
          <p:cNvPr id="46082" name="Picture 2" descr="C:\Users\Administrator\Desktop\QQ截图2018040613072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957" y="715567"/>
            <a:ext cx="8011371" cy="2431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506018"/>
      </p:ext>
    </p:extLst>
  </p:cSld>
  <p:clrMapOvr>
    <a:masterClrMapping/>
  </p:clrMapOvr>
  <p:transition spd="slow" advTm="10084">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40963"/>
                                        </p:tgtEl>
                                        <p:attrNameLst>
                                          <p:attrName>style.visibility</p:attrName>
                                        </p:attrNameLst>
                                      </p:cBhvr>
                                      <p:to>
                                        <p:strVal val="visible"/>
                                      </p:to>
                                    </p:set>
                                    <p:anim calcmode="lin" valueType="num">
                                      <p:cBhvr additive="base">
                                        <p:cTn id="7" dur="500" fill="hold"/>
                                        <p:tgtEl>
                                          <p:spTgt spid="40963"/>
                                        </p:tgtEl>
                                        <p:attrNameLst>
                                          <p:attrName>ppt_x</p:attrName>
                                        </p:attrNameLst>
                                      </p:cBhvr>
                                      <p:tavLst>
                                        <p:tav tm="0">
                                          <p:val>
                                            <p:strVal val="0-#ppt_w/2"/>
                                          </p:val>
                                        </p:tav>
                                        <p:tav tm="100000">
                                          <p:val>
                                            <p:strVal val="#ppt_x"/>
                                          </p:val>
                                        </p:tav>
                                      </p:tavLst>
                                    </p:anim>
                                    <p:anim calcmode="lin" valueType="num">
                                      <p:cBhvr additive="base">
                                        <p:cTn id="8" dur="500" fill="hold"/>
                                        <p:tgtEl>
                                          <p:spTgt spid="4096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0962"/>
                                        </p:tgtEl>
                                        <p:attrNameLst>
                                          <p:attrName>style.visibility</p:attrName>
                                        </p:attrNameLst>
                                      </p:cBhvr>
                                      <p:to>
                                        <p:strVal val="visible"/>
                                      </p:to>
                                    </p:set>
                                    <p:anim calcmode="lin" valueType="num">
                                      <p:cBhvr>
                                        <p:cTn id="12" dur="400" fill="hold"/>
                                        <p:tgtEl>
                                          <p:spTgt spid="40962"/>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0962"/>
                                        </p:tgtEl>
                                        <p:attrNameLst>
                                          <p:attrName>ppt_y</p:attrName>
                                        </p:attrNameLst>
                                      </p:cBhvr>
                                      <p:tavLst>
                                        <p:tav tm="0">
                                          <p:val>
                                            <p:strVal val="#ppt_y"/>
                                          </p:val>
                                        </p:tav>
                                        <p:tav tm="100000">
                                          <p:val>
                                            <p:strVal val="#ppt_y"/>
                                          </p:val>
                                        </p:tav>
                                      </p:tavLst>
                                    </p:anim>
                                    <p:anim calcmode="lin" valueType="num">
                                      <p:cBhvr>
                                        <p:cTn id="14" dur="400" fill="hold"/>
                                        <p:tgtEl>
                                          <p:spTgt spid="40962"/>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096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0962"/>
                                        </p:tgtEl>
                                      </p:cBhvr>
                                    </p:animEffect>
                                  </p:childTnLst>
                                </p:cTn>
                              </p:par>
                            </p:childTnLst>
                          </p:cTn>
                        </p:par>
                        <p:par>
                          <p:cTn id="17" fill="hold" nodeType="afterGroup">
                            <p:stCondLst>
                              <p:cond delay="1940"/>
                            </p:stCondLst>
                            <p:childTnLst>
                              <p:par>
                                <p:cTn id="18" presetID="22" presetClass="entr" presetSubtype="1" fill="hold" grpId="0" nodeType="afterEffect">
                                  <p:stCondLst>
                                    <p:cond delay="0"/>
                                  </p:stCondLst>
                                  <p:childTnLst>
                                    <p:set>
                                      <p:cBhvr>
                                        <p:cTn id="19" dur="1" fill="hold">
                                          <p:stCondLst>
                                            <p:cond delay="0"/>
                                          </p:stCondLst>
                                        </p:cTn>
                                        <p:tgtEl>
                                          <p:spTgt spid="40965"/>
                                        </p:tgtEl>
                                        <p:attrNameLst>
                                          <p:attrName>style.visibility</p:attrName>
                                        </p:attrNameLst>
                                      </p:cBhvr>
                                      <p:to>
                                        <p:strVal val="visible"/>
                                      </p:to>
                                    </p:set>
                                    <p:animEffect transition="in" filter="wipe(up)">
                                      <p:cBhvr>
                                        <p:cTn id="20" dur="500"/>
                                        <p:tgtEl>
                                          <p:spTgt spid="40965"/>
                                        </p:tgtEl>
                                      </p:cBhvr>
                                    </p:animEffect>
                                  </p:childTnLst>
                                </p:cTn>
                              </p:par>
                            </p:childTnLst>
                          </p:cTn>
                        </p:par>
                        <p:par>
                          <p:cTn id="21" fill="hold" nodeType="afterGroup">
                            <p:stCondLst>
                              <p:cond delay="2440"/>
                            </p:stCondLst>
                            <p:childTnLst>
                              <p:par>
                                <p:cTn id="22" presetID="31" presetClass="entr" presetSubtype="0" fill="hold" grpId="0" nodeType="afterEffect">
                                  <p:stCondLst>
                                    <p:cond delay="0"/>
                                  </p:stCondLst>
                                  <p:childTnLst>
                                    <p:set>
                                      <p:cBhvr>
                                        <p:cTn id="23" dur="1" fill="hold">
                                          <p:stCondLst>
                                            <p:cond delay="0"/>
                                          </p:stCondLst>
                                        </p:cTn>
                                        <p:tgtEl>
                                          <p:spTgt spid="40974"/>
                                        </p:tgtEl>
                                        <p:attrNameLst>
                                          <p:attrName>style.visibility</p:attrName>
                                        </p:attrNameLst>
                                      </p:cBhvr>
                                      <p:to>
                                        <p:strVal val="visible"/>
                                      </p:to>
                                    </p:set>
                                    <p:anim calcmode="lin" valueType="num">
                                      <p:cBhvr>
                                        <p:cTn id="24" dur="500" fill="hold"/>
                                        <p:tgtEl>
                                          <p:spTgt spid="40974"/>
                                        </p:tgtEl>
                                        <p:attrNameLst>
                                          <p:attrName>ppt_w</p:attrName>
                                        </p:attrNameLst>
                                      </p:cBhvr>
                                      <p:tavLst>
                                        <p:tav tm="0">
                                          <p:val>
                                            <p:fltVal val="0"/>
                                          </p:val>
                                        </p:tav>
                                        <p:tav tm="100000">
                                          <p:val>
                                            <p:strVal val="#ppt_w"/>
                                          </p:val>
                                        </p:tav>
                                      </p:tavLst>
                                    </p:anim>
                                    <p:anim calcmode="lin" valueType="num">
                                      <p:cBhvr>
                                        <p:cTn id="25" dur="500" fill="hold"/>
                                        <p:tgtEl>
                                          <p:spTgt spid="40974"/>
                                        </p:tgtEl>
                                        <p:attrNameLst>
                                          <p:attrName>ppt_h</p:attrName>
                                        </p:attrNameLst>
                                      </p:cBhvr>
                                      <p:tavLst>
                                        <p:tav tm="0">
                                          <p:val>
                                            <p:fltVal val="0"/>
                                          </p:val>
                                        </p:tav>
                                        <p:tav tm="100000">
                                          <p:val>
                                            <p:strVal val="#ppt_h"/>
                                          </p:val>
                                        </p:tav>
                                      </p:tavLst>
                                    </p:anim>
                                    <p:anim calcmode="lin" valueType="num">
                                      <p:cBhvr>
                                        <p:cTn id="26" dur="500" fill="hold"/>
                                        <p:tgtEl>
                                          <p:spTgt spid="40974"/>
                                        </p:tgtEl>
                                        <p:attrNameLst>
                                          <p:attrName>style.rotation</p:attrName>
                                        </p:attrNameLst>
                                      </p:cBhvr>
                                      <p:tavLst>
                                        <p:tav tm="0">
                                          <p:val>
                                            <p:fltVal val="90"/>
                                          </p:val>
                                        </p:tav>
                                        <p:tav tm="100000">
                                          <p:val>
                                            <p:fltVal val="0"/>
                                          </p:val>
                                        </p:tav>
                                      </p:tavLst>
                                    </p:anim>
                                    <p:animEffect transition="in" filter="fade">
                                      <p:cBhvr>
                                        <p:cTn id="27" dur="500"/>
                                        <p:tgtEl>
                                          <p:spTgt spid="409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utoUpdateAnimBg="0"/>
      <p:bldP spid="40963" grpId="0" animBg="1"/>
      <p:bldP spid="40965" grpId="0" animBg="1"/>
      <p:bldP spid="40974"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76"/>
          <p:cNvSpPr txBox="1">
            <a:spLocks noChangeArrowheads="1"/>
          </p:cNvSpPr>
          <p:nvPr/>
        </p:nvSpPr>
        <p:spPr bwMode="auto">
          <a:xfrm>
            <a:off x="350027" y="122636"/>
            <a:ext cx="3382048" cy="380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7" tIns="34279" rIns="68557" bIns="3427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dirty="0" smtClean="0">
                <a:solidFill>
                  <a:schemeClr val="accent6">
                    <a:lumMod val="75000"/>
                    <a:lumOff val="25000"/>
                  </a:schemeClr>
                </a:solidFill>
                <a:latin typeface="+mn-ea"/>
                <a:ea typeface="+mn-ea"/>
              </a:rPr>
              <a:t>3.5</a:t>
            </a:r>
            <a:r>
              <a:rPr lang="zh-CN" altLang="en-US" dirty="0" smtClean="0">
                <a:solidFill>
                  <a:schemeClr val="accent6">
                    <a:lumMod val="75000"/>
                    <a:lumOff val="25000"/>
                  </a:schemeClr>
                </a:solidFill>
                <a:latin typeface="+mn-ea"/>
                <a:ea typeface="+mn-ea"/>
              </a:rPr>
              <a:t>智能关联</a:t>
            </a:r>
            <a:r>
              <a:rPr lang="en-US" altLang="zh-CN" dirty="0" smtClean="0">
                <a:solidFill>
                  <a:schemeClr val="accent6">
                    <a:lumMod val="75000"/>
                    <a:lumOff val="25000"/>
                  </a:schemeClr>
                </a:solidFill>
                <a:latin typeface="+mn-ea"/>
                <a:ea typeface="+mn-ea"/>
              </a:rPr>
              <a:t>—</a:t>
            </a:r>
            <a:r>
              <a:rPr lang="zh-CN" altLang="en-US" dirty="0">
                <a:solidFill>
                  <a:schemeClr val="accent6">
                    <a:lumMod val="75000"/>
                    <a:lumOff val="25000"/>
                  </a:schemeClr>
                </a:solidFill>
                <a:latin typeface="微软雅黑" panose="020B0503020204020204" pitchFamily="34" charset="-122"/>
                <a:ea typeface="微软雅黑" panose="020B0503020204020204" pitchFamily="34" charset="-122"/>
              </a:rPr>
              <a:t>查看</a:t>
            </a:r>
            <a:r>
              <a:rPr lang="zh-CN" altLang="en-US" dirty="0" smtClean="0">
                <a:solidFill>
                  <a:schemeClr val="accent6">
                    <a:lumMod val="75000"/>
                    <a:lumOff val="25000"/>
                  </a:schemeClr>
                </a:solidFill>
                <a:latin typeface="微软雅黑" panose="020B0503020204020204" pitchFamily="34" charset="-122"/>
                <a:ea typeface="微软雅黑" panose="020B0503020204020204" pitchFamily="34" charset="-122"/>
              </a:rPr>
              <a:t>关联凭证</a:t>
            </a:r>
            <a:endParaRPr lang="zh-CN" altLang="en-US" dirty="0">
              <a:solidFill>
                <a:schemeClr val="accent6">
                  <a:lumMod val="75000"/>
                  <a:lumOff val="25000"/>
                </a:schemeClr>
              </a:solidFill>
              <a:latin typeface="+mn-ea"/>
              <a:ea typeface="+mn-ea"/>
            </a:endParaRPr>
          </a:p>
        </p:txBody>
      </p:sp>
      <p:sp>
        <p:nvSpPr>
          <p:cNvPr id="23555" name="Freeform 6"/>
          <p:cNvSpPr>
            <a:spLocks/>
          </p:cNvSpPr>
          <p:nvPr/>
        </p:nvSpPr>
        <p:spPr bwMode="auto">
          <a:xfrm>
            <a:off x="1" y="122636"/>
            <a:ext cx="358239" cy="432197"/>
          </a:xfrm>
          <a:custGeom>
            <a:avLst/>
            <a:gdLst>
              <a:gd name="T0" fmla="*/ 427392 w 682"/>
              <a:gd name="T1" fmla="*/ 328286 h 818"/>
              <a:gd name="T2" fmla="*/ 248027 w 682"/>
              <a:gd name="T3" fmla="*/ 432549 h 818"/>
              <a:gd name="T4" fmla="*/ 0 w 682"/>
              <a:gd name="T5" fmla="*/ 576262 h 818"/>
              <a:gd name="T6" fmla="*/ 0 w 682"/>
              <a:gd name="T7" fmla="*/ 288131 h 818"/>
              <a:gd name="T8" fmla="*/ 0 w 682"/>
              <a:gd name="T9" fmla="*/ 0 h 818"/>
              <a:gd name="T10" fmla="*/ 248027 w 682"/>
              <a:gd name="T11" fmla="*/ 144418 h 818"/>
              <a:gd name="T12" fmla="*/ 420385 w 682"/>
              <a:gd name="T13" fmla="*/ 244453 h 818"/>
              <a:gd name="T14" fmla="*/ 427392 w 682"/>
              <a:gd name="T15" fmla="*/ 328286 h 8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82" h="818">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endParaRPr lang="zh-CN" altLang="en-US"/>
          </a:p>
        </p:txBody>
      </p:sp>
      <p:sp>
        <p:nvSpPr>
          <p:cNvPr id="23557" name="矩形 35"/>
          <p:cNvSpPr>
            <a:spLocks noChangeArrowheads="1"/>
          </p:cNvSpPr>
          <p:nvPr/>
        </p:nvSpPr>
        <p:spPr bwMode="auto">
          <a:xfrm>
            <a:off x="819957" y="729689"/>
            <a:ext cx="3351460" cy="3570253"/>
          </a:xfrm>
          <a:prstGeom prst="rect">
            <a:avLst/>
          </a:prstGeom>
          <a:solidFill>
            <a:schemeClr val="bg1">
              <a:lumMod val="75000"/>
              <a:alpha val="70195"/>
            </a:schemeClr>
          </a:solidFill>
          <a:ln>
            <a:noFill/>
          </a:ln>
        </p:spPr>
        <p:txBody>
          <a:bodyPr lIns="68557" tIns="34279" rIns="68557" bIns="34279"/>
          <a:lstStyle/>
          <a:p>
            <a:endParaRPr lang="zh-CN" altLang="en-US"/>
          </a:p>
        </p:txBody>
      </p:sp>
      <p:sp>
        <p:nvSpPr>
          <p:cNvPr id="23559" name="Freeform 8"/>
          <p:cNvSpPr>
            <a:spLocks noEditPoints="1"/>
          </p:cNvSpPr>
          <p:nvPr/>
        </p:nvSpPr>
        <p:spPr bwMode="auto">
          <a:xfrm>
            <a:off x="819958" y="1059583"/>
            <a:ext cx="435599" cy="434579"/>
          </a:xfrm>
          <a:custGeom>
            <a:avLst/>
            <a:gdLst>
              <a:gd name="T0" fmla="*/ 290513 w 794"/>
              <a:gd name="T1" fmla="*/ 0 h 794"/>
              <a:gd name="T2" fmla="*/ 581025 w 794"/>
              <a:gd name="T3" fmla="*/ 289719 h 794"/>
              <a:gd name="T4" fmla="*/ 290513 w 794"/>
              <a:gd name="T5" fmla="*/ 579438 h 794"/>
              <a:gd name="T6" fmla="*/ 0 w 794"/>
              <a:gd name="T7" fmla="*/ 289719 h 794"/>
              <a:gd name="T8" fmla="*/ 290513 w 794"/>
              <a:gd name="T9" fmla="*/ 0 h 794"/>
              <a:gd name="T10" fmla="*/ 513702 w 794"/>
              <a:gd name="T11" fmla="*/ 182443 h 794"/>
              <a:gd name="T12" fmla="*/ 458819 w 794"/>
              <a:gd name="T13" fmla="*/ 127710 h 794"/>
              <a:gd name="T14" fmla="*/ 242947 w 794"/>
              <a:gd name="T15" fmla="*/ 342262 h 794"/>
              <a:gd name="T16" fmla="*/ 122206 w 794"/>
              <a:gd name="T17" fmla="*/ 221850 h 794"/>
              <a:gd name="T18" fmla="*/ 67323 w 794"/>
              <a:gd name="T19" fmla="*/ 276583 h 794"/>
              <a:gd name="T20" fmla="*/ 188065 w 794"/>
              <a:gd name="T21" fmla="*/ 397725 h 794"/>
              <a:gd name="T22" fmla="*/ 242947 w 794"/>
              <a:gd name="T23" fmla="*/ 452458 h 794"/>
              <a:gd name="T24" fmla="*/ 298562 w 794"/>
              <a:gd name="T25" fmla="*/ 397725 h 794"/>
              <a:gd name="T26" fmla="*/ 298562 w 794"/>
              <a:gd name="T27" fmla="*/ 397725 h 794"/>
              <a:gd name="T28" fmla="*/ 513702 w 794"/>
              <a:gd name="T29" fmla="*/ 182443 h 7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94" h="794">
                <a:moveTo>
                  <a:pt x="397" y="0"/>
                </a:moveTo>
                <a:cubicBezTo>
                  <a:pt x="616" y="0"/>
                  <a:pt x="794" y="178"/>
                  <a:pt x="794" y="397"/>
                </a:cubicBezTo>
                <a:cubicBezTo>
                  <a:pt x="794" y="617"/>
                  <a:pt x="616" y="794"/>
                  <a:pt x="397" y="794"/>
                </a:cubicBezTo>
                <a:cubicBezTo>
                  <a:pt x="178" y="794"/>
                  <a:pt x="0" y="617"/>
                  <a:pt x="0" y="397"/>
                </a:cubicBezTo>
                <a:cubicBezTo>
                  <a:pt x="0" y="178"/>
                  <a:pt x="178" y="0"/>
                  <a:pt x="397" y="0"/>
                </a:cubicBezTo>
                <a:close/>
                <a:moveTo>
                  <a:pt x="702" y="250"/>
                </a:moveTo>
                <a:lnTo>
                  <a:pt x="627" y="175"/>
                </a:lnTo>
                <a:lnTo>
                  <a:pt x="332" y="469"/>
                </a:lnTo>
                <a:lnTo>
                  <a:pt x="167" y="304"/>
                </a:lnTo>
                <a:lnTo>
                  <a:pt x="92" y="379"/>
                </a:lnTo>
                <a:lnTo>
                  <a:pt x="257" y="545"/>
                </a:lnTo>
                <a:lnTo>
                  <a:pt x="332" y="620"/>
                </a:lnTo>
                <a:lnTo>
                  <a:pt x="408" y="545"/>
                </a:lnTo>
                <a:lnTo>
                  <a:pt x="702" y="25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endParaRPr lang="zh-CN" altLang="en-US"/>
          </a:p>
        </p:txBody>
      </p:sp>
      <p:sp>
        <p:nvSpPr>
          <p:cNvPr id="23562" name="TextBox 40"/>
          <p:cNvSpPr txBox="1">
            <a:spLocks noChangeArrowheads="1"/>
          </p:cNvSpPr>
          <p:nvPr/>
        </p:nvSpPr>
        <p:spPr bwMode="auto">
          <a:xfrm>
            <a:off x="1229292" y="823453"/>
            <a:ext cx="2910661" cy="3085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7" tIns="34279" rIns="68557" bIns="3427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endParaRPr lang="en-US" altLang="zh-CN" sz="1800" b="1" dirty="0">
              <a:solidFill>
                <a:srgbClr val="F8F8F8"/>
              </a:solidFill>
              <a:latin typeface="微软雅黑" panose="020B0503020204020204" pitchFamily="34" charset="-122"/>
              <a:ea typeface="微软雅黑" panose="020B0503020204020204" pitchFamily="34" charset="-122"/>
            </a:endParaRPr>
          </a:p>
          <a:p>
            <a:r>
              <a:rPr lang="zh-CN" altLang="en-US" sz="1800" b="1" dirty="0">
                <a:solidFill>
                  <a:srgbClr val="F8F8F8"/>
                </a:solidFill>
                <a:latin typeface="微软雅黑" panose="020B0503020204020204" pitchFamily="34" charset="-122"/>
                <a:ea typeface="微软雅黑" panose="020B0503020204020204" pitchFamily="34" charset="-122"/>
              </a:rPr>
              <a:t>查看关联凭证</a:t>
            </a:r>
            <a:endParaRPr lang="en-US" altLang="zh-CN" sz="1800" b="1" dirty="0">
              <a:solidFill>
                <a:srgbClr val="F8F8F8"/>
              </a:solidFill>
              <a:latin typeface="微软雅黑" panose="020B0503020204020204" pitchFamily="34" charset="-122"/>
              <a:ea typeface="微软雅黑" panose="020B0503020204020204" pitchFamily="34" charset="-122"/>
            </a:endParaRPr>
          </a:p>
          <a:p>
            <a:endParaRPr lang="en-US" altLang="zh-CN" sz="1600" dirty="0">
              <a:solidFill>
                <a:srgbClr val="F8F8F8"/>
              </a:solidFill>
              <a:latin typeface="微软雅黑" panose="020B0503020204020204" pitchFamily="34" charset="-122"/>
              <a:ea typeface="微软雅黑" panose="020B0503020204020204" pitchFamily="34" charset="-122"/>
            </a:endParaRPr>
          </a:p>
          <a:p>
            <a:pPr marL="342877" indent="-342877">
              <a:buFont typeface="Wingdings" panose="05000000000000000000" pitchFamily="2" charset="2"/>
              <a:buChar char="u"/>
            </a:pPr>
            <a:r>
              <a:rPr lang="zh-CN" altLang="en-US" sz="1600" dirty="0">
                <a:solidFill>
                  <a:srgbClr val="F8F8F8"/>
                </a:solidFill>
                <a:latin typeface="微软雅黑" panose="020B0503020204020204" pitchFamily="34" charset="-122"/>
                <a:ea typeface="微软雅黑" panose="020B0503020204020204" pitchFamily="34" charset="-122"/>
              </a:rPr>
              <a:t>已经存在关联关系的凭证，可相互查阅；</a:t>
            </a:r>
            <a:endParaRPr lang="en-US" altLang="zh-CN" sz="1600" dirty="0">
              <a:solidFill>
                <a:srgbClr val="F8F8F8"/>
              </a:solidFill>
              <a:latin typeface="微软雅黑" panose="020B0503020204020204" pitchFamily="34" charset="-122"/>
              <a:ea typeface="微软雅黑" panose="020B0503020204020204" pitchFamily="34" charset="-122"/>
            </a:endParaRPr>
          </a:p>
          <a:p>
            <a:pPr marL="342877" indent="-342877">
              <a:buFont typeface="Wingdings" panose="05000000000000000000" pitchFamily="2" charset="2"/>
              <a:buChar char="u"/>
            </a:pPr>
            <a:r>
              <a:rPr lang="zh-CN" altLang="en-US" sz="1600" dirty="0">
                <a:solidFill>
                  <a:srgbClr val="F8F8F8"/>
                </a:solidFill>
                <a:latin typeface="微软雅黑" panose="020B0503020204020204" pitchFamily="34" charset="-122"/>
                <a:ea typeface="微软雅黑" panose="020B0503020204020204" pitchFamily="34" charset="-122"/>
              </a:rPr>
              <a:t>操作：右键或操作菜单</a:t>
            </a:r>
            <a:r>
              <a:rPr lang="en-US" altLang="zh-CN" sz="1600" dirty="0">
                <a:solidFill>
                  <a:srgbClr val="F8F8F8"/>
                </a:solidFill>
                <a:latin typeface="微软雅黑" panose="020B0503020204020204" pitchFamily="34" charset="-122"/>
                <a:ea typeface="微软雅黑" panose="020B0503020204020204" pitchFamily="34" charset="-122"/>
              </a:rPr>
              <a:t>--》</a:t>
            </a:r>
            <a:r>
              <a:rPr lang="zh-CN" altLang="en-US" sz="1600" dirty="0">
                <a:solidFill>
                  <a:srgbClr val="F8F8F8"/>
                </a:solidFill>
                <a:latin typeface="微软雅黑" panose="020B0503020204020204" pitchFamily="34" charset="-122"/>
                <a:ea typeface="微软雅黑" panose="020B0503020204020204" pitchFamily="34" charset="-122"/>
              </a:rPr>
              <a:t>查看关联凭证</a:t>
            </a:r>
            <a:endParaRPr lang="en-US" altLang="zh-CN" sz="1600" dirty="0">
              <a:solidFill>
                <a:srgbClr val="F8F8F8"/>
              </a:solidFill>
              <a:latin typeface="微软雅黑" panose="020B0503020204020204" pitchFamily="34" charset="-122"/>
              <a:ea typeface="微软雅黑" panose="020B0503020204020204" pitchFamily="34" charset="-122"/>
            </a:endParaRPr>
          </a:p>
          <a:p>
            <a:pPr marL="342877" indent="-342877">
              <a:buFont typeface="Wingdings" panose="05000000000000000000" pitchFamily="2" charset="2"/>
              <a:buChar char="u"/>
            </a:pPr>
            <a:r>
              <a:rPr lang="zh-CN" altLang="en-US" sz="1600" dirty="0">
                <a:solidFill>
                  <a:srgbClr val="F8F8F8"/>
                </a:solidFill>
                <a:latin typeface="微软雅黑" panose="020B0503020204020204" pitchFamily="34" charset="-122"/>
                <a:ea typeface="微软雅黑" panose="020B0503020204020204" pitchFamily="34" charset="-122"/>
              </a:rPr>
              <a:t>存在关联关系的凭证，但该对应关系又在平行分录模板中不存在，可直接保存为平行分录模板</a:t>
            </a:r>
            <a:endParaRPr lang="en-US" altLang="zh-CN" sz="1600" dirty="0">
              <a:solidFill>
                <a:srgbClr val="F8F8F8"/>
              </a:solidFill>
              <a:latin typeface="微软雅黑" panose="020B0503020204020204" pitchFamily="34" charset="-122"/>
              <a:ea typeface="微软雅黑" panose="020B0503020204020204" pitchFamily="34" charset="-122"/>
            </a:endParaRPr>
          </a:p>
          <a:p>
            <a:pPr marL="342877" indent="-342877">
              <a:buFont typeface="Wingdings" panose="05000000000000000000" pitchFamily="2" charset="2"/>
              <a:buChar char="u"/>
            </a:pPr>
            <a:endParaRPr lang="en-US" altLang="zh-CN" sz="1600" dirty="0">
              <a:solidFill>
                <a:srgbClr val="F8F8F8"/>
              </a:solidFill>
              <a:latin typeface="微软雅黑" panose="020B0503020204020204" pitchFamily="34" charset="-122"/>
              <a:ea typeface="微软雅黑" panose="020B0503020204020204" pitchFamily="34" charset="-122"/>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9" y="771254"/>
            <a:ext cx="4536504" cy="35286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1423901"/>
      </p:ext>
    </p:extLst>
  </p:cSld>
  <p:clrMapOvr>
    <a:masterClrMapping/>
  </p:clrMapOvr>
  <p:transition spd="slow" advTm="10084">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additive="base">
                                        <p:cTn id="7" dur="500" fill="hold"/>
                                        <p:tgtEl>
                                          <p:spTgt spid="23555"/>
                                        </p:tgtEl>
                                        <p:attrNameLst>
                                          <p:attrName>ppt_x</p:attrName>
                                        </p:attrNameLst>
                                      </p:cBhvr>
                                      <p:tavLst>
                                        <p:tav tm="0">
                                          <p:val>
                                            <p:strVal val="0-#ppt_w/2"/>
                                          </p:val>
                                        </p:tav>
                                        <p:tav tm="100000">
                                          <p:val>
                                            <p:strVal val="#ppt_x"/>
                                          </p:val>
                                        </p:tav>
                                      </p:tavLst>
                                    </p:anim>
                                    <p:anim calcmode="lin" valueType="num">
                                      <p:cBhvr additive="base">
                                        <p:cTn id="8" dur="500" fill="hold"/>
                                        <p:tgtEl>
                                          <p:spTgt spid="2355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3554"/>
                                        </p:tgtEl>
                                        <p:attrNameLst>
                                          <p:attrName>style.visibility</p:attrName>
                                        </p:attrNameLst>
                                      </p:cBhvr>
                                      <p:to>
                                        <p:strVal val="visible"/>
                                      </p:to>
                                    </p:set>
                                    <p:anim calcmode="lin" valueType="num">
                                      <p:cBhvr>
                                        <p:cTn id="12" dur="400" fill="hold"/>
                                        <p:tgtEl>
                                          <p:spTgt spid="2355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23554"/>
                                        </p:tgtEl>
                                        <p:attrNameLst>
                                          <p:attrName>ppt_y</p:attrName>
                                        </p:attrNameLst>
                                      </p:cBhvr>
                                      <p:tavLst>
                                        <p:tav tm="0">
                                          <p:val>
                                            <p:strVal val="#ppt_y"/>
                                          </p:val>
                                        </p:tav>
                                        <p:tav tm="100000">
                                          <p:val>
                                            <p:strVal val="#ppt_y"/>
                                          </p:val>
                                        </p:tav>
                                      </p:tavLst>
                                    </p:anim>
                                    <p:anim calcmode="lin" valueType="num">
                                      <p:cBhvr>
                                        <p:cTn id="14" dur="400" fill="hold"/>
                                        <p:tgtEl>
                                          <p:spTgt spid="2355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2355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23554"/>
                                        </p:tgtEl>
                                      </p:cBhvr>
                                    </p:animEffect>
                                  </p:childTnLst>
                                </p:cTn>
                              </p:par>
                            </p:childTnLst>
                          </p:cTn>
                        </p:par>
                        <p:par>
                          <p:cTn id="17" fill="hold" nodeType="afterGroup">
                            <p:stCondLst>
                              <p:cond delay="1420"/>
                            </p:stCondLst>
                            <p:childTnLst>
                              <p:par>
                                <p:cTn id="18" presetID="22" presetClass="entr" presetSubtype="2" fill="hold" grpId="0" nodeType="afterEffect">
                                  <p:stCondLst>
                                    <p:cond delay="0"/>
                                  </p:stCondLst>
                                  <p:childTnLst>
                                    <p:set>
                                      <p:cBhvr>
                                        <p:cTn id="19" dur="1" fill="hold">
                                          <p:stCondLst>
                                            <p:cond delay="0"/>
                                          </p:stCondLst>
                                        </p:cTn>
                                        <p:tgtEl>
                                          <p:spTgt spid="23557"/>
                                        </p:tgtEl>
                                        <p:attrNameLst>
                                          <p:attrName>style.visibility</p:attrName>
                                        </p:attrNameLst>
                                      </p:cBhvr>
                                      <p:to>
                                        <p:strVal val="visible"/>
                                      </p:to>
                                    </p:set>
                                    <p:animEffect transition="in" filter="wipe(right)">
                                      <p:cBhvr>
                                        <p:cTn id="20" dur="500"/>
                                        <p:tgtEl>
                                          <p:spTgt spid="23557"/>
                                        </p:tgtEl>
                                      </p:cBhvr>
                                    </p:animEffect>
                                  </p:childTnLst>
                                </p:cTn>
                              </p:par>
                              <p:par>
                                <p:cTn id="21" presetID="2" presetClass="entr" presetSubtype="6" fill="hold" grpId="0" nodeType="withEffect">
                                  <p:stCondLst>
                                    <p:cond delay="0"/>
                                  </p:stCondLst>
                                  <p:childTnLst>
                                    <p:set>
                                      <p:cBhvr>
                                        <p:cTn id="22" dur="1" fill="hold">
                                          <p:stCondLst>
                                            <p:cond delay="0"/>
                                          </p:stCondLst>
                                        </p:cTn>
                                        <p:tgtEl>
                                          <p:spTgt spid="23559"/>
                                        </p:tgtEl>
                                        <p:attrNameLst>
                                          <p:attrName>style.visibility</p:attrName>
                                        </p:attrNameLst>
                                      </p:cBhvr>
                                      <p:to>
                                        <p:strVal val="visible"/>
                                      </p:to>
                                    </p:set>
                                    <p:anim calcmode="lin" valueType="num">
                                      <p:cBhvr additive="base">
                                        <p:cTn id="23" dur="500" fill="hold"/>
                                        <p:tgtEl>
                                          <p:spTgt spid="23559"/>
                                        </p:tgtEl>
                                        <p:attrNameLst>
                                          <p:attrName>ppt_x</p:attrName>
                                        </p:attrNameLst>
                                      </p:cBhvr>
                                      <p:tavLst>
                                        <p:tav tm="0">
                                          <p:val>
                                            <p:strVal val="1+#ppt_w/2"/>
                                          </p:val>
                                        </p:tav>
                                        <p:tav tm="100000">
                                          <p:val>
                                            <p:strVal val="#ppt_x"/>
                                          </p:val>
                                        </p:tav>
                                      </p:tavLst>
                                    </p:anim>
                                    <p:anim calcmode="lin" valueType="num">
                                      <p:cBhvr additive="base">
                                        <p:cTn id="24" dur="500" fill="hold"/>
                                        <p:tgtEl>
                                          <p:spTgt spid="23559"/>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1920"/>
                            </p:stCondLst>
                            <p:childTnLst>
                              <p:par>
                                <p:cTn id="26" presetID="22" presetClass="entr" presetSubtype="8" fill="hold" grpId="0" nodeType="afterEffect">
                                  <p:stCondLst>
                                    <p:cond delay="0"/>
                                  </p:stCondLst>
                                  <p:childTnLst>
                                    <p:set>
                                      <p:cBhvr>
                                        <p:cTn id="27" dur="1" fill="hold">
                                          <p:stCondLst>
                                            <p:cond delay="0"/>
                                          </p:stCondLst>
                                        </p:cTn>
                                        <p:tgtEl>
                                          <p:spTgt spid="23562"/>
                                        </p:tgtEl>
                                        <p:attrNameLst>
                                          <p:attrName>style.visibility</p:attrName>
                                        </p:attrNameLst>
                                      </p:cBhvr>
                                      <p:to>
                                        <p:strVal val="visible"/>
                                      </p:to>
                                    </p:set>
                                    <p:animEffect transition="in" filter="wipe(left)">
                                      <p:cBhvr>
                                        <p:cTn id="28" dur="500"/>
                                        <p:tgtEl>
                                          <p:spTgt spid="23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P spid="23555" grpId="0" animBg="1"/>
      <p:bldP spid="23557" grpId="0" animBg="1" autoUpdateAnimBg="0"/>
      <p:bldP spid="23559" grpId="0" animBg="1"/>
      <p:bldP spid="23562"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76"/>
          <p:cNvSpPr txBox="1">
            <a:spLocks noChangeArrowheads="1"/>
          </p:cNvSpPr>
          <p:nvPr/>
        </p:nvSpPr>
        <p:spPr bwMode="auto">
          <a:xfrm>
            <a:off x="350025" y="122636"/>
            <a:ext cx="5199144" cy="380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7" tIns="34279" rIns="68557" bIns="3427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dirty="0" smtClean="0">
                <a:solidFill>
                  <a:schemeClr val="accent6">
                    <a:lumMod val="75000"/>
                    <a:lumOff val="25000"/>
                  </a:schemeClr>
                </a:solidFill>
                <a:latin typeface="+mn-ea"/>
                <a:ea typeface="+mn-ea"/>
              </a:rPr>
              <a:t>3.6</a:t>
            </a:r>
            <a:r>
              <a:rPr lang="zh-CN" altLang="en-US" dirty="0" smtClean="0">
                <a:solidFill>
                  <a:schemeClr val="accent6">
                    <a:lumMod val="75000"/>
                    <a:lumOff val="25000"/>
                  </a:schemeClr>
                </a:solidFill>
                <a:latin typeface="+mn-ea"/>
                <a:ea typeface="+mn-ea"/>
              </a:rPr>
              <a:t>智能关联</a:t>
            </a:r>
            <a:r>
              <a:rPr lang="en-US" altLang="zh-CN" dirty="0" smtClean="0">
                <a:solidFill>
                  <a:schemeClr val="accent6">
                    <a:lumMod val="75000"/>
                    <a:lumOff val="25000"/>
                  </a:schemeClr>
                </a:solidFill>
                <a:latin typeface="+mn-ea"/>
                <a:ea typeface="+mn-ea"/>
              </a:rPr>
              <a:t>—</a:t>
            </a:r>
            <a:r>
              <a:rPr lang="zh-CN" altLang="en-US" dirty="0">
                <a:solidFill>
                  <a:schemeClr val="accent6">
                    <a:lumMod val="75000"/>
                    <a:lumOff val="25000"/>
                  </a:schemeClr>
                </a:solidFill>
                <a:latin typeface="+mn-ea"/>
                <a:ea typeface="+mn-ea"/>
              </a:rPr>
              <a:t>将关联的凭证查询显示在一起</a:t>
            </a:r>
          </a:p>
        </p:txBody>
      </p:sp>
      <p:sp>
        <p:nvSpPr>
          <p:cNvPr id="23555" name="Freeform 6"/>
          <p:cNvSpPr>
            <a:spLocks/>
          </p:cNvSpPr>
          <p:nvPr/>
        </p:nvSpPr>
        <p:spPr bwMode="auto">
          <a:xfrm>
            <a:off x="1" y="122636"/>
            <a:ext cx="358239" cy="432197"/>
          </a:xfrm>
          <a:custGeom>
            <a:avLst/>
            <a:gdLst>
              <a:gd name="T0" fmla="*/ 427392 w 682"/>
              <a:gd name="T1" fmla="*/ 328286 h 818"/>
              <a:gd name="T2" fmla="*/ 248027 w 682"/>
              <a:gd name="T3" fmla="*/ 432549 h 818"/>
              <a:gd name="T4" fmla="*/ 0 w 682"/>
              <a:gd name="T5" fmla="*/ 576262 h 818"/>
              <a:gd name="T6" fmla="*/ 0 w 682"/>
              <a:gd name="T7" fmla="*/ 288131 h 818"/>
              <a:gd name="T8" fmla="*/ 0 w 682"/>
              <a:gd name="T9" fmla="*/ 0 h 818"/>
              <a:gd name="T10" fmla="*/ 248027 w 682"/>
              <a:gd name="T11" fmla="*/ 144418 h 818"/>
              <a:gd name="T12" fmla="*/ 420385 w 682"/>
              <a:gd name="T13" fmla="*/ 244453 h 818"/>
              <a:gd name="T14" fmla="*/ 427392 w 682"/>
              <a:gd name="T15" fmla="*/ 328286 h 8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82" h="818">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endParaRPr lang="zh-CN" altLang="en-US"/>
          </a:p>
        </p:txBody>
      </p:sp>
      <p:sp>
        <p:nvSpPr>
          <p:cNvPr id="23557" name="矩形 35"/>
          <p:cNvSpPr>
            <a:spLocks noChangeArrowheads="1"/>
          </p:cNvSpPr>
          <p:nvPr/>
        </p:nvSpPr>
        <p:spPr bwMode="auto">
          <a:xfrm>
            <a:off x="819957" y="729689"/>
            <a:ext cx="3351460" cy="3570253"/>
          </a:xfrm>
          <a:prstGeom prst="rect">
            <a:avLst/>
          </a:prstGeom>
          <a:solidFill>
            <a:schemeClr val="bg1">
              <a:lumMod val="75000"/>
              <a:alpha val="70195"/>
            </a:schemeClr>
          </a:solidFill>
          <a:ln>
            <a:noFill/>
          </a:ln>
        </p:spPr>
        <p:txBody>
          <a:bodyPr lIns="68557" tIns="34279" rIns="68557" bIns="34279"/>
          <a:lstStyle/>
          <a:p>
            <a:endParaRPr lang="zh-CN" altLang="en-US"/>
          </a:p>
        </p:txBody>
      </p:sp>
      <p:sp>
        <p:nvSpPr>
          <p:cNvPr id="23559" name="Freeform 8"/>
          <p:cNvSpPr>
            <a:spLocks noEditPoints="1"/>
          </p:cNvSpPr>
          <p:nvPr/>
        </p:nvSpPr>
        <p:spPr bwMode="auto">
          <a:xfrm>
            <a:off x="819958" y="915567"/>
            <a:ext cx="435599" cy="434579"/>
          </a:xfrm>
          <a:custGeom>
            <a:avLst/>
            <a:gdLst>
              <a:gd name="T0" fmla="*/ 290513 w 794"/>
              <a:gd name="T1" fmla="*/ 0 h 794"/>
              <a:gd name="T2" fmla="*/ 581025 w 794"/>
              <a:gd name="T3" fmla="*/ 289719 h 794"/>
              <a:gd name="T4" fmla="*/ 290513 w 794"/>
              <a:gd name="T5" fmla="*/ 579438 h 794"/>
              <a:gd name="T6" fmla="*/ 0 w 794"/>
              <a:gd name="T7" fmla="*/ 289719 h 794"/>
              <a:gd name="T8" fmla="*/ 290513 w 794"/>
              <a:gd name="T9" fmla="*/ 0 h 794"/>
              <a:gd name="T10" fmla="*/ 513702 w 794"/>
              <a:gd name="T11" fmla="*/ 182443 h 794"/>
              <a:gd name="T12" fmla="*/ 458819 w 794"/>
              <a:gd name="T13" fmla="*/ 127710 h 794"/>
              <a:gd name="T14" fmla="*/ 242947 w 794"/>
              <a:gd name="T15" fmla="*/ 342262 h 794"/>
              <a:gd name="T16" fmla="*/ 122206 w 794"/>
              <a:gd name="T17" fmla="*/ 221850 h 794"/>
              <a:gd name="T18" fmla="*/ 67323 w 794"/>
              <a:gd name="T19" fmla="*/ 276583 h 794"/>
              <a:gd name="T20" fmla="*/ 188065 w 794"/>
              <a:gd name="T21" fmla="*/ 397725 h 794"/>
              <a:gd name="T22" fmla="*/ 242947 w 794"/>
              <a:gd name="T23" fmla="*/ 452458 h 794"/>
              <a:gd name="T24" fmla="*/ 298562 w 794"/>
              <a:gd name="T25" fmla="*/ 397725 h 794"/>
              <a:gd name="T26" fmla="*/ 298562 w 794"/>
              <a:gd name="T27" fmla="*/ 397725 h 794"/>
              <a:gd name="T28" fmla="*/ 513702 w 794"/>
              <a:gd name="T29" fmla="*/ 182443 h 7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94" h="794">
                <a:moveTo>
                  <a:pt x="397" y="0"/>
                </a:moveTo>
                <a:cubicBezTo>
                  <a:pt x="616" y="0"/>
                  <a:pt x="794" y="178"/>
                  <a:pt x="794" y="397"/>
                </a:cubicBezTo>
                <a:cubicBezTo>
                  <a:pt x="794" y="617"/>
                  <a:pt x="616" y="794"/>
                  <a:pt x="397" y="794"/>
                </a:cubicBezTo>
                <a:cubicBezTo>
                  <a:pt x="178" y="794"/>
                  <a:pt x="0" y="617"/>
                  <a:pt x="0" y="397"/>
                </a:cubicBezTo>
                <a:cubicBezTo>
                  <a:pt x="0" y="178"/>
                  <a:pt x="178" y="0"/>
                  <a:pt x="397" y="0"/>
                </a:cubicBezTo>
                <a:close/>
                <a:moveTo>
                  <a:pt x="702" y="250"/>
                </a:moveTo>
                <a:lnTo>
                  <a:pt x="627" y="175"/>
                </a:lnTo>
                <a:lnTo>
                  <a:pt x="332" y="469"/>
                </a:lnTo>
                <a:lnTo>
                  <a:pt x="167" y="304"/>
                </a:lnTo>
                <a:lnTo>
                  <a:pt x="92" y="379"/>
                </a:lnTo>
                <a:lnTo>
                  <a:pt x="257" y="545"/>
                </a:lnTo>
                <a:lnTo>
                  <a:pt x="332" y="620"/>
                </a:lnTo>
                <a:lnTo>
                  <a:pt x="408" y="545"/>
                </a:lnTo>
                <a:lnTo>
                  <a:pt x="702" y="25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endParaRPr lang="zh-CN" altLang="en-US"/>
          </a:p>
        </p:txBody>
      </p:sp>
      <p:sp>
        <p:nvSpPr>
          <p:cNvPr id="23562" name="TextBox 40"/>
          <p:cNvSpPr txBox="1">
            <a:spLocks noChangeArrowheads="1"/>
          </p:cNvSpPr>
          <p:nvPr/>
        </p:nvSpPr>
        <p:spPr bwMode="auto">
          <a:xfrm>
            <a:off x="1229292" y="915567"/>
            <a:ext cx="2910661" cy="2808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7" tIns="34279" rIns="68557" bIns="3427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1800" b="1" dirty="0">
                <a:solidFill>
                  <a:srgbClr val="F8F8F8"/>
                </a:solidFill>
                <a:latin typeface="微软雅黑" panose="020B0503020204020204" pitchFamily="34" charset="-122"/>
                <a:ea typeface="微软雅黑" panose="020B0503020204020204" pitchFamily="34" charset="-122"/>
              </a:rPr>
              <a:t>关联凭证显示</a:t>
            </a:r>
            <a:endParaRPr lang="en-US" altLang="zh-CN" sz="1800" b="1" dirty="0">
              <a:solidFill>
                <a:srgbClr val="F8F8F8"/>
              </a:solidFill>
              <a:latin typeface="微软雅黑" panose="020B0503020204020204" pitchFamily="34" charset="-122"/>
              <a:ea typeface="微软雅黑" panose="020B0503020204020204" pitchFamily="34" charset="-122"/>
            </a:endParaRPr>
          </a:p>
          <a:p>
            <a:endParaRPr lang="en-US" altLang="zh-CN" sz="1600" dirty="0">
              <a:solidFill>
                <a:srgbClr val="F8F8F8"/>
              </a:solidFill>
              <a:latin typeface="微软雅黑" panose="020B0503020204020204" pitchFamily="34" charset="-122"/>
              <a:ea typeface="微软雅黑" panose="020B0503020204020204" pitchFamily="34" charset="-122"/>
            </a:endParaRPr>
          </a:p>
          <a:p>
            <a:pPr marL="342877" indent="-342877">
              <a:buFont typeface="Wingdings" panose="05000000000000000000" pitchFamily="2" charset="2"/>
              <a:buChar char="u"/>
            </a:pPr>
            <a:r>
              <a:rPr lang="zh-CN" altLang="en-US" sz="1600" dirty="0">
                <a:solidFill>
                  <a:srgbClr val="F8F8F8"/>
                </a:solidFill>
                <a:latin typeface="微软雅黑" panose="020B0503020204020204" pitchFamily="34" charset="-122"/>
                <a:ea typeface="微软雅黑" panose="020B0503020204020204" pitchFamily="34" charset="-122"/>
              </a:rPr>
              <a:t>适用场景：财务凭证与预算凭证分别录入，凭证字号之间可能间距较远，希望能把存在关联关系的凭证排列在一起；</a:t>
            </a:r>
            <a:endParaRPr lang="en-US" altLang="zh-CN" sz="1600" dirty="0">
              <a:solidFill>
                <a:srgbClr val="F8F8F8"/>
              </a:solidFill>
              <a:latin typeface="微软雅黑" panose="020B0503020204020204" pitchFamily="34" charset="-122"/>
              <a:ea typeface="微软雅黑" panose="020B0503020204020204" pitchFamily="34" charset="-122"/>
            </a:endParaRPr>
          </a:p>
          <a:p>
            <a:pPr marL="342877" indent="-342877">
              <a:buFont typeface="Wingdings" panose="05000000000000000000" pitchFamily="2" charset="2"/>
              <a:buChar char="u"/>
            </a:pPr>
            <a:r>
              <a:rPr lang="zh-CN" altLang="en-US" sz="1600" dirty="0">
                <a:solidFill>
                  <a:srgbClr val="F8F8F8"/>
                </a:solidFill>
                <a:latin typeface="微软雅黑" panose="020B0503020204020204" pitchFamily="34" charset="-122"/>
                <a:ea typeface="微软雅黑" panose="020B0503020204020204" pitchFamily="34" charset="-122"/>
              </a:rPr>
              <a:t>增加功能：在</a:t>
            </a:r>
            <a:r>
              <a:rPr lang="en-US" altLang="zh-CN" sz="1600" dirty="0">
                <a:solidFill>
                  <a:srgbClr val="F8F8F8"/>
                </a:solidFill>
                <a:latin typeface="微软雅黑" panose="020B0503020204020204" pitchFamily="34" charset="-122"/>
                <a:ea typeface="微软雅黑" panose="020B0503020204020204" pitchFamily="34" charset="-122"/>
              </a:rPr>
              <a:t>【</a:t>
            </a:r>
            <a:r>
              <a:rPr lang="zh-CN" altLang="en-US" sz="1600" dirty="0">
                <a:solidFill>
                  <a:srgbClr val="F8F8F8"/>
                </a:solidFill>
                <a:latin typeface="微软雅黑" panose="020B0503020204020204" pitchFamily="34" charset="-122"/>
                <a:ea typeface="微软雅黑" panose="020B0503020204020204" pitchFamily="34" charset="-122"/>
              </a:rPr>
              <a:t>查看</a:t>
            </a:r>
            <a:r>
              <a:rPr lang="en-US" altLang="zh-CN" sz="1600" dirty="0">
                <a:solidFill>
                  <a:srgbClr val="F8F8F8"/>
                </a:solidFill>
                <a:latin typeface="微软雅黑" panose="020B0503020204020204" pitchFamily="34" charset="-122"/>
                <a:ea typeface="微软雅黑" panose="020B0503020204020204" pitchFamily="34" charset="-122"/>
              </a:rPr>
              <a:t>】</a:t>
            </a:r>
            <a:r>
              <a:rPr lang="zh-CN" altLang="en-US" sz="1600" dirty="0">
                <a:solidFill>
                  <a:srgbClr val="F8F8F8"/>
                </a:solidFill>
                <a:latin typeface="微软雅黑" panose="020B0503020204020204" pitchFamily="34" charset="-122"/>
                <a:ea typeface="微软雅黑" panose="020B0503020204020204" pitchFamily="34" charset="-122"/>
              </a:rPr>
              <a:t>菜单下，增加</a:t>
            </a:r>
            <a:r>
              <a:rPr lang="en-US" altLang="zh-CN" sz="1600" dirty="0">
                <a:solidFill>
                  <a:srgbClr val="F8F8F8"/>
                </a:solidFill>
                <a:latin typeface="微软雅黑" panose="020B0503020204020204" pitchFamily="34" charset="-122"/>
                <a:ea typeface="微软雅黑" panose="020B0503020204020204" pitchFamily="34" charset="-122"/>
              </a:rPr>
              <a:t>【</a:t>
            </a:r>
            <a:r>
              <a:rPr lang="zh-CN" altLang="en-US" sz="1600" dirty="0">
                <a:solidFill>
                  <a:srgbClr val="F8F8F8"/>
                </a:solidFill>
                <a:latin typeface="微软雅黑" panose="020B0503020204020204" pitchFamily="34" charset="-122"/>
                <a:ea typeface="微软雅黑" panose="020B0503020204020204" pitchFamily="34" charset="-122"/>
              </a:rPr>
              <a:t>关联凭证显示在一起</a:t>
            </a:r>
            <a:r>
              <a:rPr lang="en-US" altLang="zh-CN" sz="1600" dirty="0">
                <a:solidFill>
                  <a:srgbClr val="F8F8F8"/>
                </a:solidFill>
                <a:latin typeface="微软雅黑" panose="020B0503020204020204" pitchFamily="34" charset="-122"/>
                <a:ea typeface="微软雅黑" panose="020B0503020204020204" pitchFamily="34" charset="-122"/>
              </a:rPr>
              <a:t>】</a:t>
            </a:r>
            <a:r>
              <a:rPr lang="zh-CN" altLang="en-US" sz="1600" dirty="0">
                <a:solidFill>
                  <a:srgbClr val="F8F8F8"/>
                </a:solidFill>
                <a:latin typeface="微软雅黑" panose="020B0503020204020204" pitchFamily="34" charset="-122"/>
                <a:ea typeface="微软雅黑" panose="020B0503020204020204" pitchFamily="34" charset="-122"/>
              </a:rPr>
              <a:t>。</a:t>
            </a:r>
            <a:endParaRPr lang="en-US" altLang="zh-CN" sz="1600" dirty="0">
              <a:solidFill>
                <a:srgbClr val="F8F8F8"/>
              </a:solidFill>
              <a:latin typeface="微软雅黑" panose="020B0503020204020204" pitchFamily="34" charset="-122"/>
              <a:ea typeface="微软雅黑" panose="020B0503020204020204" pitchFamily="34" charset="-122"/>
            </a:endParaRPr>
          </a:p>
          <a:p>
            <a:pPr marL="342877" indent="-342877">
              <a:buFont typeface="Wingdings" panose="05000000000000000000" pitchFamily="2" charset="2"/>
              <a:buChar char="u"/>
            </a:pPr>
            <a:endParaRPr lang="en-US" altLang="zh-CN" sz="1600" dirty="0">
              <a:solidFill>
                <a:srgbClr val="F8F8F8"/>
              </a:solidFill>
              <a:latin typeface="微软雅黑" panose="020B0503020204020204" pitchFamily="34" charset="-122"/>
              <a:ea typeface="微软雅黑" panose="020B0503020204020204" pitchFamily="34" charset="-122"/>
            </a:endParaRPr>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9159" y="766741"/>
            <a:ext cx="4573971" cy="34961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8610257"/>
      </p:ext>
    </p:extLst>
  </p:cSld>
  <p:clrMapOvr>
    <a:masterClrMapping/>
  </p:clrMapOvr>
  <p:transition spd="slow" advTm="10084">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additive="base">
                                        <p:cTn id="7" dur="500" fill="hold"/>
                                        <p:tgtEl>
                                          <p:spTgt spid="23555"/>
                                        </p:tgtEl>
                                        <p:attrNameLst>
                                          <p:attrName>ppt_x</p:attrName>
                                        </p:attrNameLst>
                                      </p:cBhvr>
                                      <p:tavLst>
                                        <p:tav tm="0">
                                          <p:val>
                                            <p:strVal val="0-#ppt_w/2"/>
                                          </p:val>
                                        </p:tav>
                                        <p:tav tm="100000">
                                          <p:val>
                                            <p:strVal val="#ppt_x"/>
                                          </p:val>
                                        </p:tav>
                                      </p:tavLst>
                                    </p:anim>
                                    <p:anim calcmode="lin" valueType="num">
                                      <p:cBhvr additive="base">
                                        <p:cTn id="8" dur="500" fill="hold"/>
                                        <p:tgtEl>
                                          <p:spTgt spid="2355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3554"/>
                                        </p:tgtEl>
                                        <p:attrNameLst>
                                          <p:attrName>style.visibility</p:attrName>
                                        </p:attrNameLst>
                                      </p:cBhvr>
                                      <p:to>
                                        <p:strVal val="visible"/>
                                      </p:to>
                                    </p:set>
                                    <p:anim calcmode="lin" valueType="num">
                                      <p:cBhvr>
                                        <p:cTn id="12" dur="400" fill="hold"/>
                                        <p:tgtEl>
                                          <p:spTgt spid="2355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23554"/>
                                        </p:tgtEl>
                                        <p:attrNameLst>
                                          <p:attrName>ppt_y</p:attrName>
                                        </p:attrNameLst>
                                      </p:cBhvr>
                                      <p:tavLst>
                                        <p:tav tm="0">
                                          <p:val>
                                            <p:strVal val="#ppt_y"/>
                                          </p:val>
                                        </p:tav>
                                        <p:tav tm="100000">
                                          <p:val>
                                            <p:strVal val="#ppt_y"/>
                                          </p:val>
                                        </p:tav>
                                      </p:tavLst>
                                    </p:anim>
                                    <p:anim calcmode="lin" valueType="num">
                                      <p:cBhvr>
                                        <p:cTn id="14" dur="400" fill="hold"/>
                                        <p:tgtEl>
                                          <p:spTgt spid="2355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2355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23554"/>
                                        </p:tgtEl>
                                      </p:cBhvr>
                                    </p:animEffect>
                                  </p:childTnLst>
                                </p:cTn>
                              </p:par>
                            </p:childTnLst>
                          </p:cTn>
                        </p:par>
                        <p:par>
                          <p:cTn id="17" fill="hold" nodeType="afterGroup">
                            <p:stCondLst>
                              <p:cond delay="1700"/>
                            </p:stCondLst>
                            <p:childTnLst>
                              <p:par>
                                <p:cTn id="18" presetID="22" presetClass="entr" presetSubtype="2" fill="hold" grpId="0" nodeType="afterEffect">
                                  <p:stCondLst>
                                    <p:cond delay="0"/>
                                  </p:stCondLst>
                                  <p:childTnLst>
                                    <p:set>
                                      <p:cBhvr>
                                        <p:cTn id="19" dur="1" fill="hold">
                                          <p:stCondLst>
                                            <p:cond delay="0"/>
                                          </p:stCondLst>
                                        </p:cTn>
                                        <p:tgtEl>
                                          <p:spTgt spid="23557"/>
                                        </p:tgtEl>
                                        <p:attrNameLst>
                                          <p:attrName>style.visibility</p:attrName>
                                        </p:attrNameLst>
                                      </p:cBhvr>
                                      <p:to>
                                        <p:strVal val="visible"/>
                                      </p:to>
                                    </p:set>
                                    <p:animEffect transition="in" filter="wipe(right)">
                                      <p:cBhvr>
                                        <p:cTn id="20" dur="500"/>
                                        <p:tgtEl>
                                          <p:spTgt spid="23557"/>
                                        </p:tgtEl>
                                      </p:cBhvr>
                                    </p:animEffect>
                                  </p:childTnLst>
                                </p:cTn>
                              </p:par>
                              <p:par>
                                <p:cTn id="21" presetID="2" presetClass="entr" presetSubtype="6" fill="hold" grpId="0" nodeType="withEffect">
                                  <p:stCondLst>
                                    <p:cond delay="0"/>
                                  </p:stCondLst>
                                  <p:childTnLst>
                                    <p:set>
                                      <p:cBhvr>
                                        <p:cTn id="22" dur="1" fill="hold">
                                          <p:stCondLst>
                                            <p:cond delay="0"/>
                                          </p:stCondLst>
                                        </p:cTn>
                                        <p:tgtEl>
                                          <p:spTgt spid="23559"/>
                                        </p:tgtEl>
                                        <p:attrNameLst>
                                          <p:attrName>style.visibility</p:attrName>
                                        </p:attrNameLst>
                                      </p:cBhvr>
                                      <p:to>
                                        <p:strVal val="visible"/>
                                      </p:to>
                                    </p:set>
                                    <p:anim calcmode="lin" valueType="num">
                                      <p:cBhvr additive="base">
                                        <p:cTn id="23" dur="500" fill="hold"/>
                                        <p:tgtEl>
                                          <p:spTgt spid="23559"/>
                                        </p:tgtEl>
                                        <p:attrNameLst>
                                          <p:attrName>ppt_x</p:attrName>
                                        </p:attrNameLst>
                                      </p:cBhvr>
                                      <p:tavLst>
                                        <p:tav tm="0">
                                          <p:val>
                                            <p:strVal val="1+#ppt_w/2"/>
                                          </p:val>
                                        </p:tav>
                                        <p:tav tm="100000">
                                          <p:val>
                                            <p:strVal val="#ppt_x"/>
                                          </p:val>
                                        </p:tav>
                                      </p:tavLst>
                                    </p:anim>
                                    <p:anim calcmode="lin" valueType="num">
                                      <p:cBhvr additive="base">
                                        <p:cTn id="24" dur="500" fill="hold"/>
                                        <p:tgtEl>
                                          <p:spTgt spid="23559"/>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2200"/>
                            </p:stCondLst>
                            <p:childTnLst>
                              <p:par>
                                <p:cTn id="26" presetID="22" presetClass="entr" presetSubtype="8" fill="hold" grpId="0" nodeType="afterEffect">
                                  <p:stCondLst>
                                    <p:cond delay="0"/>
                                  </p:stCondLst>
                                  <p:childTnLst>
                                    <p:set>
                                      <p:cBhvr>
                                        <p:cTn id="27" dur="1" fill="hold">
                                          <p:stCondLst>
                                            <p:cond delay="0"/>
                                          </p:stCondLst>
                                        </p:cTn>
                                        <p:tgtEl>
                                          <p:spTgt spid="23562"/>
                                        </p:tgtEl>
                                        <p:attrNameLst>
                                          <p:attrName>style.visibility</p:attrName>
                                        </p:attrNameLst>
                                      </p:cBhvr>
                                      <p:to>
                                        <p:strVal val="visible"/>
                                      </p:to>
                                    </p:set>
                                    <p:animEffect transition="in" filter="wipe(left)">
                                      <p:cBhvr>
                                        <p:cTn id="28" dur="500"/>
                                        <p:tgtEl>
                                          <p:spTgt spid="23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P spid="23555" grpId="0" animBg="1"/>
      <p:bldP spid="23557" grpId="0" animBg="1" autoUpdateAnimBg="0"/>
      <p:bldP spid="23559" grpId="0" animBg="1"/>
      <p:bldP spid="23562"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76"/>
          <p:cNvSpPr txBox="1">
            <a:spLocks noChangeArrowheads="1"/>
          </p:cNvSpPr>
          <p:nvPr/>
        </p:nvSpPr>
        <p:spPr bwMode="auto">
          <a:xfrm>
            <a:off x="350026" y="122636"/>
            <a:ext cx="4939559" cy="380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7" tIns="34279" rIns="68557" bIns="3427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dirty="0" smtClean="0">
                <a:solidFill>
                  <a:schemeClr val="accent6">
                    <a:lumMod val="75000"/>
                    <a:lumOff val="25000"/>
                  </a:schemeClr>
                </a:solidFill>
                <a:latin typeface="+mn-ea"/>
                <a:ea typeface="+mn-ea"/>
              </a:rPr>
              <a:t>3.7</a:t>
            </a:r>
            <a:r>
              <a:rPr lang="zh-CN" altLang="en-US" dirty="0" smtClean="0">
                <a:solidFill>
                  <a:schemeClr val="accent6">
                    <a:lumMod val="75000"/>
                    <a:lumOff val="25000"/>
                  </a:schemeClr>
                </a:solidFill>
                <a:latin typeface="+mn-ea"/>
                <a:ea typeface="+mn-ea"/>
              </a:rPr>
              <a:t>智能关联</a:t>
            </a:r>
            <a:r>
              <a:rPr lang="en-US" altLang="zh-CN" dirty="0" smtClean="0">
                <a:solidFill>
                  <a:schemeClr val="accent6">
                    <a:lumMod val="75000"/>
                    <a:lumOff val="25000"/>
                  </a:schemeClr>
                </a:solidFill>
                <a:latin typeface="+mn-ea"/>
                <a:ea typeface="+mn-ea"/>
              </a:rPr>
              <a:t>—</a:t>
            </a:r>
            <a:r>
              <a:rPr lang="zh-CN" altLang="en-US" dirty="0" smtClean="0">
                <a:solidFill>
                  <a:schemeClr val="accent6">
                    <a:lumMod val="75000"/>
                    <a:lumOff val="25000"/>
                  </a:schemeClr>
                </a:solidFill>
                <a:latin typeface="+mn-ea"/>
                <a:ea typeface="+mn-ea"/>
              </a:rPr>
              <a:t>存在</a:t>
            </a:r>
            <a:r>
              <a:rPr lang="zh-CN" altLang="en-US" dirty="0">
                <a:solidFill>
                  <a:schemeClr val="accent6">
                    <a:lumMod val="75000"/>
                    <a:lumOff val="25000"/>
                  </a:schemeClr>
                </a:solidFill>
                <a:latin typeface="+mn-ea"/>
                <a:ea typeface="+mn-ea"/>
              </a:rPr>
              <a:t>关联的凭证不允许删除</a:t>
            </a:r>
          </a:p>
        </p:txBody>
      </p:sp>
      <p:sp>
        <p:nvSpPr>
          <p:cNvPr id="23555" name="Freeform 6"/>
          <p:cNvSpPr>
            <a:spLocks/>
          </p:cNvSpPr>
          <p:nvPr/>
        </p:nvSpPr>
        <p:spPr bwMode="auto">
          <a:xfrm>
            <a:off x="1" y="122636"/>
            <a:ext cx="358239" cy="432197"/>
          </a:xfrm>
          <a:custGeom>
            <a:avLst/>
            <a:gdLst>
              <a:gd name="T0" fmla="*/ 427392 w 682"/>
              <a:gd name="T1" fmla="*/ 328286 h 818"/>
              <a:gd name="T2" fmla="*/ 248027 w 682"/>
              <a:gd name="T3" fmla="*/ 432549 h 818"/>
              <a:gd name="T4" fmla="*/ 0 w 682"/>
              <a:gd name="T5" fmla="*/ 576262 h 818"/>
              <a:gd name="T6" fmla="*/ 0 w 682"/>
              <a:gd name="T7" fmla="*/ 288131 h 818"/>
              <a:gd name="T8" fmla="*/ 0 w 682"/>
              <a:gd name="T9" fmla="*/ 0 h 818"/>
              <a:gd name="T10" fmla="*/ 248027 w 682"/>
              <a:gd name="T11" fmla="*/ 144418 h 818"/>
              <a:gd name="T12" fmla="*/ 420385 w 682"/>
              <a:gd name="T13" fmla="*/ 244453 h 818"/>
              <a:gd name="T14" fmla="*/ 427392 w 682"/>
              <a:gd name="T15" fmla="*/ 328286 h 8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82" h="818">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endParaRPr lang="zh-CN" altLang="en-US"/>
          </a:p>
        </p:txBody>
      </p:sp>
      <p:sp>
        <p:nvSpPr>
          <p:cNvPr id="23557" name="矩形 35"/>
          <p:cNvSpPr>
            <a:spLocks noChangeArrowheads="1"/>
          </p:cNvSpPr>
          <p:nvPr/>
        </p:nvSpPr>
        <p:spPr bwMode="auto">
          <a:xfrm>
            <a:off x="810428" y="776497"/>
            <a:ext cx="3351460" cy="3570253"/>
          </a:xfrm>
          <a:prstGeom prst="rect">
            <a:avLst/>
          </a:prstGeom>
          <a:solidFill>
            <a:schemeClr val="bg1">
              <a:lumMod val="75000"/>
              <a:alpha val="70195"/>
            </a:schemeClr>
          </a:solidFill>
          <a:ln>
            <a:noFill/>
          </a:ln>
        </p:spPr>
        <p:txBody>
          <a:bodyPr lIns="68557" tIns="34279" rIns="68557" bIns="34279"/>
          <a:lstStyle/>
          <a:p>
            <a:endParaRPr lang="zh-CN" altLang="en-US"/>
          </a:p>
        </p:txBody>
      </p:sp>
      <p:sp>
        <p:nvSpPr>
          <p:cNvPr id="23559" name="Freeform 8"/>
          <p:cNvSpPr>
            <a:spLocks noEditPoints="1"/>
          </p:cNvSpPr>
          <p:nvPr/>
        </p:nvSpPr>
        <p:spPr bwMode="auto">
          <a:xfrm>
            <a:off x="821357" y="1143300"/>
            <a:ext cx="435599" cy="434579"/>
          </a:xfrm>
          <a:custGeom>
            <a:avLst/>
            <a:gdLst>
              <a:gd name="T0" fmla="*/ 290513 w 794"/>
              <a:gd name="T1" fmla="*/ 0 h 794"/>
              <a:gd name="T2" fmla="*/ 581025 w 794"/>
              <a:gd name="T3" fmla="*/ 289719 h 794"/>
              <a:gd name="T4" fmla="*/ 290513 w 794"/>
              <a:gd name="T5" fmla="*/ 579438 h 794"/>
              <a:gd name="T6" fmla="*/ 0 w 794"/>
              <a:gd name="T7" fmla="*/ 289719 h 794"/>
              <a:gd name="T8" fmla="*/ 290513 w 794"/>
              <a:gd name="T9" fmla="*/ 0 h 794"/>
              <a:gd name="T10" fmla="*/ 513702 w 794"/>
              <a:gd name="T11" fmla="*/ 182443 h 794"/>
              <a:gd name="T12" fmla="*/ 458819 w 794"/>
              <a:gd name="T13" fmla="*/ 127710 h 794"/>
              <a:gd name="T14" fmla="*/ 242947 w 794"/>
              <a:gd name="T15" fmla="*/ 342262 h 794"/>
              <a:gd name="T16" fmla="*/ 122206 w 794"/>
              <a:gd name="T17" fmla="*/ 221850 h 794"/>
              <a:gd name="T18" fmla="*/ 67323 w 794"/>
              <a:gd name="T19" fmla="*/ 276583 h 794"/>
              <a:gd name="T20" fmla="*/ 188065 w 794"/>
              <a:gd name="T21" fmla="*/ 397725 h 794"/>
              <a:gd name="T22" fmla="*/ 242947 w 794"/>
              <a:gd name="T23" fmla="*/ 452458 h 794"/>
              <a:gd name="T24" fmla="*/ 298562 w 794"/>
              <a:gd name="T25" fmla="*/ 397725 h 794"/>
              <a:gd name="T26" fmla="*/ 298562 w 794"/>
              <a:gd name="T27" fmla="*/ 397725 h 794"/>
              <a:gd name="T28" fmla="*/ 513702 w 794"/>
              <a:gd name="T29" fmla="*/ 182443 h 7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94" h="794">
                <a:moveTo>
                  <a:pt x="397" y="0"/>
                </a:moveTo>
                <a:cubicBezTo>
                  <a:pt x="616" y="0"/>
                  <a:pt x="794" y="178"/>
                  <a:pt x="794" y="397"/>
                </a:cubicBezTo>
                <a:cubicBezTo>
                  <a:pt x="794" y="617"/>
                  <a:pt x="616" y="794"/>
                  <a:pt x="397" y="794"/>
                </a:cubicBezTo>
                <a:cubicBezTo>
                  <a:pt x="178" y="794"/>
                  <a:pt x="0" y="617"/>
                  <a:pt x="0" y="397"/>
                </a:cubicBezTo>
                <a:cubicBezTo>
                  <a:pt x="0" y="178"/>
                  <a:pt x="178" y="0"/>
                  <a:pt x="397" y="0"/>
                </a:cubicBezTo>
                <a:close/>
                <a:moveTo>
                  <a:pt x="702" y="250"/>
                </a:moveTo>
                <a:lnTo>
                  <a:pt x="627" y="175"/>
                </a:lnTo>
                <a:lnTo>
                  <a:pt x="332" y="469"/>
                </a:lnTo>
                <a:lnTo>
                  <a:pt x="167" y="304"/>
                </a:lnTo>
                <a:lnTo>
                  <a:pt x="92" y="379"/>
                </a:lnTo>
                <a:lnTo>
                  <a:pt x="257" y="545"/>
                </a:lnTo>
                <a:lnTo>
                  <a:pt x="332" y="620"/>
                </a:lnTo>
                <a:lnTo>
                  <a:pt x="408" y="545"/>
                </a:lnTo>
                <a:lnTo>
                  <a:pt x="702" y="25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endParaRPr lang="zh-CN" altLang="en-US"/>
          </a:p>
        </p:txBody>
      </p:sp>
      <p:sp>
        <p:nvSpPr>
          <p:cNvPr id="23562" name="TextBox 40"/>
          <p:cNvSpPr txBox="1">
            <a:spLocks noChangeArrowheads="1"/>
          </p:cNvSpPr>
          <p:nvPr/>
        </p:nvSpPr>
        <p:spPr bwMode="auto">
          <a:xfrm>
            <a:off x="1260756" y="1143300"/>
            <a:ext cx="2910661" cy="1823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7" tIns="34279" rIns="68557" bIns="3427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1800" b="1" dirty="0">
                <a:solidFill>
                  <a:srgbClr val="F8F8F8"/>
                </a:solidFill>
                <a:latin typeface="微软雅黑" panose="020B0503020204020204" pitchFamily="34" charset="-122"/>
                <a:ea typeface="微软雅黑" panose="020B0503020204020204" pitchFamily="34" charset="-122"/>
              </a:rPr>
              <a:t>关联凭证删除</a:t>
            </a:r>
            <a:endParaRPr lang="en-US" altLang="zh-CN" sz="1800" b="1" dirty="0">
              <a:solidFill>
                <a:srgbClr val="F8F8F8"/>
              </a:solidFill>
              <a:latin typeface="微软雅黑" panose="020B0503020204020204" pitchFamily="34" charset="-122"/>
              <a:ea typeface="微软雅黑" panose="020B0503020204020204" pitchFamily="34" charset="-122"/>
            </a:endParaRPr>
          </a:p>
          <a:p>
            <a:endParaRPr lang="en-US" altLang="zh-CN" sz="1600" dirty="0">
              <a:solidFill>
                <a:srgbClr val="F8F8F8"/>
              </a:solidFill>
              <a:latin typeface="微软雅黑" panose="020B0503020204020204" pitchFamily="34" charset="-122"/>
              <a:ea typeface="微软雅黑" panose="020B0503020204020204" pitchFamily="34" charset="-122"/>
            </a:endParaRPr>
          </a:p>
          <a:p>
            <a:pPr marL="342877" indent="-342877">
              <a:buFont typeface="Wingdings" panose="05000000000000000000" pitchFamily="2" charset="2"/>
              <a:buChar char="u"/>
            </a:pPr>
            <a:r>
              <a:rPr lang="zh-CN" altLang="en-US" sz="1600" dirty="0">
                <a:solidFill>
                  <a:srgbClr val="F8F8F8"/>
                </a:solidFill>
                <a:latin typeface="微软雅黑" panose="020B0503020204020204" pitchFamily="34" charset="-122"/>
                <a:ea typeface="微软雅黑" panose="020B0503020204020204" pitchFamily="34" charset="-122"/>
              </a:rPr>
              <a:t>存在关联关系的凭证不允许删除、作废；</a:t>
            </a:r>
            <a:endParaRPr lang="en-US" altLang="zh-CN" sz="1600" dirty="0">
              <a:solidFill>
                <a:srgbClr val="F8F8F8"/>
              </a:solidFill>
              <a:latin typeface="微软雅黑" panose="020B0503020204020204" pitchFamily="34" charset="-122"/>
              <a:ea typeface="微软雅黑" panose="020B0503020204020204" pitchFamily="34" charset="-122"/>
            </a:endParaRPr>
          </a:p>
          <a:p>
            <a:pPr marL="342877" indent="-342877">
              <a:buFont typeface="Wingdings" panose="05000000000000000000" pitchFamily="2" charset="2"/>
              <a:buChar char="u"/>
            </a:pPr>
            <a:r>
              <a:rPr lang="zh-CN" altLang="en-US" sz="1600" dirty="0">
                <a:solidFill>
                  <a:srgbClr val="F8F8F8"/>
                </a:solidFill>
                <a:latin typeface="微软雅黑" panose="020B0503020204020204" pitchFamily="34" charset="-122"/>
                <a:ea typeface="微软雅黑" panose="020B0503020204020204" pitchFamily="34" charset="-122"/>
              </a:rPr>
              <a:t>如需要删除，先取消关联关系。</a:t>
            </a:r>
            <a:endParaRPr lang="en-US" altLang="zh-CN" sz="1600" dirty="0">
              <a:solidFill>
                <a:srgbClr val="F8F8F8"/>
              </a:solidFill>
              <a:latin typeface="微软雅黑" panose="020B0503020204020204" pitchFamily="34" charset="-122"/>
              <a:ea typeface="微软雅黑" panose="020B0503020204020204" pitchFamily="34" charset="-122"/>
            </a:endParaRPr>
          </a:p>
          <a:p>
            <a:pPr marL="342877" indent="-342877">
              <a:buFont typeface="Wingdings" panose="05000000000000000000" pitchFamily="2" charset="2"/>
              <a:buChar char="u"/>
            </a:pPr>
            <a:endParaRPr lang="en-US" altLang="zh-CN" sz="1600" dirty="0">
              <a:solidFill>
                <a:srgbClr val="F8F8F8"/>
              </a:solidFill>
              <a:latin typeface="微软雅黑" panose="020B0503020204020204" pitchFamily="34" charset="-122"/>
              <a:ea typeface="微软雅黑" panose="020B0503020204020204" pitchFamily="34" charset="-122"/>
            </a:endParaRPr>
          </a:p>
        </p:txBody>
      </p:sp>
      <p:pic>
        <p:nvPicPr>
          <p:cNvPr id="8" name="图片 7"/>
          <p:cNvPicPr/>
          <p:nvPr/>
        </p:nvPicPr>
        <p:blipFill>
          <a:blip r:embed="rId3"/>
          <a:stretch>
            <a:fillRect/>
          </a:stretch>
        </p:blipFill>
        <p:spPr>
          <a:xfrm>
            <a:off x="4281182" y="798652"/>
            <a:ext cx="4573971" cy="3496148"/>
          </a:xfrm>
          <a:prstGeom prst="rect">
            <a:avLst/>
          </a:prstGeom>
          <a:ln>
            <a:solidFill>
              <a:schemeClr val="tx1"/>
            </a:solidFill>
          </a:ln>
        </p:spPr>
      </p:pic>
    </p:spTree>
    <p:extLst>
      <p:ext uri="{BB962C8B-B14F-4D97-AF65-F5344CB8AC3E}">
        <p14:creationId xmlns:p14="http://schemas.microsoft.com/office/powerpoint/2010/main" val="3792350472"/>
      </p:ext>
    </p:extLst>
  </p:cSld>
  <p:clrMapOvr>
    <a:masterClrMapping/>
  </p:clrMapOvr>
  <p:transition spd="slow" advTm="10084">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additive="base">
                                        <p:cTn id="7" dur="500" fill="hold"/>
                                        <p:tgtEl>
                                          <p:spTgt spid="23555"/>
                                        </p:tgtEl>
                                        <p:attrNameLst>
                                          <p:attrName>ppt_x</p:attrName>
                                        </p:attrNameLst>
                                      </p:cBhvr>
                                      <p:tavLst>
                                        <p:tav tm="0">
                                          <p:val>
                                            <p:strVal val="0-#ppt_w/2"/>
                                          </p:val>
                                        </p:tav>
                                        <p:tav tm="100000">
                                          <p:val>
                                            <p:strVal val="#ppt_x"/>
                                          </p:val>
                                        </p:tav>
                                      </p:tavLst>
                                    </p:anim>
                                    <p:anim calcmode="lin" valueType="num">
                                      <p:cBhvr additive="base">
                                        <p:cTn id="8" dur="500" fill="hold"/>
                                        <p:tgtEl>
                                          <p:spTgt spid="2355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3554"/>
                                        </p:tgtEl>
                                        <p:attrNameLst>
                                          <p:attrName>style.visibility</p:attrName>
                                        </p:attrNameLst>
                                      </p:cBhvr>
                                      <p:to>
                                        <p:strVal val="visible"/>
                                      </p:to>
                                    </p:set>
                                    <p:anim calcmode="lin" valueType="num">
                                      <p:cBhvr>
                                        <p:cTn id="12" dur="400" fill="hold"/>
                                        <p:tgtEl>
                                          <p:spTgt spid="2355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23554"/>
                                        </p:tgtEl>
                                        <p:attrNameLst>
                                          <p:attrName>ppt_y</p:attrName>
                                        </p:attrNameLst>
                                      </p:cBhvr>
                                      <p:tavLst>
                                        <p:tav tm="0">
                                          <p:val>
                                            <p:strVal val="#ppt_y"/>
                                          </p:val>
                                        </p:tav>
                                        <p:tav tm="100000">
                                          <p:val>
                                            <p:strVal val="#ppt_y"/>
                                          </p:val>
                                        </p:tav>
                                      </p:tavLst>
                                    </p:anim>
                                    <p:anim calcmode="lin" valueType="num">
                                      <p:cBhvr>
                                        <p:cTn id="14" dur="400" fill="hold"/>
                                        <p:tgtEl>
                                          <p:spTgt spid="2355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2355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23554"/>
                                        </p:tgtEl>
                                      </p:cBhvr>
                                    </p:animEffect>
                                  </p:childTnLst>
                                </p:cTn>
                              </p:par>
                            </p:childTnLst>
                          </p:cTn>
                        </p:par>
                        <p:par>
                          <p:cTn id="17" fill="hold" nodeType="afterGroup">
                            <p:stCondLst>
                              <p:cond delay="1660"/>
                            </p:stCondLst>
                            <p:childTnLst>
                              <p:par>
                                <p:cTn id="18" presetID="22" presetClass="entr" presetSubtype="2" fill="hold" grpId="0" nodeType="afterEffect">
                                  <p:stCondLst>
                                    <p:cond delay="0"/>
                                  </p:stCondLst>
                                  <p:childTnLst>
                                    <p:set>
                                      <p:cBhvr>
                                        <p:cTn id="19" dur="1" fill="hold">
                                          <p:stCondLst>
                                            <p:cond delay="0"/>
                                          </p:stCondLst>
                                        </p:cTn>
                                        <p:tgtEl>
                                          <p:spTgt spid="23557"/>
                                        </p:tgtEl>
                                        <p:attrNameLst>
                                          <p:attrName>style.visibility</p:attrName>
                                        </p:attrNameLst>
                                      </p:cBhvr>
                                      <p:to>
                                        <p:strVal val="visible"/>
                                      </p:to>
                                    </p:set>
                                    <p:animEffect transition="in" filter="wipe(right)">
                                      <p:cBhvr>
                                        <p:cTn id="20" dur="500"/>
                                        <p:tgtEl>
                                          <p:spTgt spid="23557"/>
                                        </p:tgtEl>
                                      </p:cBhvr>
                                    </p:animEffect>
                                  </p:childTnLst>
                                </p:cTn>
                              </p:par>
                              <p:par>
                                <p:cTn id="21" presetID="2" presetClass="entr" presetSubtype="6" fill="hold" grpId="0" nodeType="withEffect">
                                  <p:stCondLst>
                                    <p:cond delay="0"/>
                                  </p:stCondLst>
                                  <p:childTnLst>
                                    <p:set>
                                      <p:cBhvr>
                                        <p:cTn id="22" dur="1" fill="hold">
                                          <p:stCondLst>
                                            <p:cond delay="0"/>
                                          </p:stCondLst>
                                        </p:cTn>
                                        <p:tgtEl>
                                          <p:spTgt spid="23559"/>
                                        </p:tgtEl>
                                        <p:attrNameLst>
                                          <p:attrName>style.visibility</p:attrName>
                                        </p:attrNameLst>
                                      </p:cBhvr>
                                      <p:to>
                                        <p:strVal val="visible"/>
                                      </p:to>
                                    </p:set>
                                    <p:anim calcmode="lin" valueType="num">
                                      <p:cBhvr additive="base">
                                        <p:cTn id="23" dur="500" fill="hold"/>
                                        <p:tgtEl>
                                          <p:spTgt spid="23559"/>
                                        </p:tgtEl>
                                        <p:attrNameLst>
                                          <p:attrName>ppt_x</p:attrName>
                                        </p:attrNameLst>
                                      </p:cBhvr>
                                      <p:tavLst>
                                        <p:tav tm="0">
                                          <p:val>
                                            <p:strVal val="1+#ppt_w/2"/>
                                          </p:val>
                                        </p:tav>
                                        <p:tav tm="100000">
                                          <p:val>
                                            <p:strVal val="#ppt_x"/>
                                          </p:val>
                                        </p:tav>
                                      </p:tavLst>
                                    </p:anim>
                                    <p:anim calcmode="lin" valueType="num">
                                      <p:cBhvr additive="base">
                                        <p:cTn id="24" dur="500" fill="hold"/>
                                        <p:tgtEl>
                                          <p:spTgt spid="23559"/>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2160"/>
                            </p:stCondLst>
                            <p:childTnLst>
                              <p:par>
                                <p:cTn id="26" presetID="22" presetClass="entr" presetSubtype="8" fill="hold" grpId="0" nodeType="afterEffect">
                                  <p:stCondLst>
                                    <p:cond delay="0"/>
                                  </p:stCondLst>
                                  <p:childTnLst>
                                    <p:set>
                                      <p:cBhvr>
                                        <p:cTn id="27" dur="1" fill="hold">
                                          <p:stCondLst>
                                            <p:cond delay="0"/>
                                          </p:stCondLst>
                                        </p:cTn>
                                        <p:tgtEl>
                                          <p:spTgt spid="23562"/>
                                        </p:tgtEl>
                                        <p:attrNameLst>
                                          <p:attrName>style.visibility</p:attrName>
                                        </p:attrNameLst>
                                      </p:cBhvr>
                                      <p:to>
                                        <p:strVal val="visible"/>
                                      </p:to>
                                    </p:set>
                                    <p:animEffect transition="in" filter="wipe(left)">
                                      <p:cBhvr>
                                        <p:cTn id="28" dur="500"/>
                                        <p:tgtEl>
                                          <p:spTgt spid="23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P spid="23555" grpId="0" animBg="1"/>
      <p:bldP spid="23557" grpId="0" animBg="1" autoUpdateAnimBg="0"/>
      <p:bldP spid="23559" grpId="0" animBg="1"/>
      <p:bldP spid="23562"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4" name="矩形 7"/>
          <p:cNvSpPr>
            <a:spLocks noChangeArrowheads="1"/>
          </p:cNvSpPr>
          <p:nvPr/>
        </p:nvSpPr>
        <p:spPr bwMode="auto">
          <a:xfrm>
            <a:off x="-1" y="2296912"/>
            <a:ext cx="9144000" cy="1138934"/>
          </a:xfrm>
          <a:prstGeom prst="rect">
            <a:avLst/>
          </a:prstGeom>
          <a:solidFill>
            <a:schemeClr val="tx1"/>
          </a:solidFill>
          <a:ln w="9525">
            <a:solidFill>
              <a:schemeClr val="tx1"/>
            </a:solidFill>
            <a:bevel/>
            <a:headEnd/>
            <a:tailEnd/>
          </a:ln>
        </p:spPr>
        <p:txBody>
          <a:bodyPr lIns="68562" tIns="34281" rIns="68562" bIns="34281"/>
          <a:lstStyle/>
          <a:p>
            <a:endParaRPr lang="zh-CN" altLang="en-US"/>
          </a:p>
        </p:txBody>
      </p:sp>
      <p:sp>
        <p:nvSpPr>
          <p:cNvPr id="45065" name="TextBox 8"/>
          <p:cNvSpPr txBox="1">
            <a:spLocks noChangeArrowheads="1"/>
          </p:cNvSpPr>
          <p:nvPr/>
        </p:nvSpPr>
        <p:spPr bwMode="auto">
          <a:xfrm>
            <a:off x="2946251" y="2542654"/>
            <a:ext cx="3251495" cy="561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3200" dirty="0" smtClean="0">
                <a:solidFill>
                  <a:srgbClr val="F8F8F8"/>
                </a:solidFill>
                <a:latin typeface="微软雅黑" pitchFamily="34" charset="-122"/>
                <a:ea typeface="微软雅黑" pitchFamily="34" charset="-122"/>
              </a:rPr>
              <a:t>4</a:t>
            </a:r>
            <a:r>
              <a:rPr lang="zh-CN" altLang="en-US" sz="3200" dirty="0" smtClean="0">
                <a:solidFill>
                  <a:srgbClr val="F8F8F8"/>
                </a:solidFill>
                <a:latin typeface="微软雅黑" pitchFamily="34" charset="-122"/>
                <a:ea typeface="微软雅黑" pitchFamily="34" charset="-122"/>
              </a:rPr>
              <a:t>、期末清理结转</a:t>
            </a:r>
            <a:endParaRPr lang="en-US" altLang="zh-CN" sz="3200" dirty="0">
              <a:solidFill>
                <a:srgbClr val="F8F8F8"/>
              </a:solidFill>
              <a:latin typeface="微软雅黑" pitchFamily="34" charset="-122"/>
              <a:ea typeface="微软雅黑" pitchFamily="34" charset="-122"/>
            </a:endParaRPr>
          </a:p>
        </p:txBody>
      </p:sp>
      <p:grpSp>
        <p:nvGrpSpPr>
          <p:cNvPr id="45066" name="组合 9"/>
          <p:cNvGrpSpPr>
            <a:grpSpLocks/>
          </p:cNvGrpSpPr>
          <p:nvPr/>
        </p:nvGrpSpPr>
        <p:grpSpPr bwMode="auto">
          <a:xfrm>
            <a:off x="1156836" y="1708547"/>
            <a:ext cx="865247" cy="866775"/>
            <a:chOff x="0" y="0"/>
            <a:chExt cx="1154113" cy="1155699"/>
          </a:xfrm>
        </p:grpSpPr>
        <p:sp>
          <p:nvSpPr>
            <p:cNvPr id="44060" name="Oval 30"/>
            <p:cNvSpPr>
              <a:spLocks noChangeArrowheads="1"/>
            </p:cNvSpPr>
            <p:nvPr/>
          </p:nvSpPr>
          <p:spPr bwMode="auto">
            <a:xfrm>
              <a:off x="0" y="0"/>
              <a:ext cx="1154113" cy="115569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061" name="Freeform 34"/>
            <p:cNvSpPr>
              <a:spLocks noEditPoints="1"/>
            </p:cNvSpPr>
            <p:nvPr/>
          </p:nvSpPr>
          <p:spPr bwMode="auto">
            <a:xfrm>
              <a:off x="266700" y="128587"/>
              <a:ext cx="638175" cy="868362"/>
            </a:xfrm>
            <a:custGeom>
              <a:avLst/>
              <a:gdLst>
                <a:gd name="T0" fmla="*/ 115857116 w 709"/>
                <a:gd name="T1" fmla="*/ 289888031 h 965"/>
                <a:gd name="T2" fmla="*/ 176621457 w 709"/>
                <a:gd name="T3" fmla="*/ 432402883 h 965"/>
                <a:gd name="T4" fmla="*/ 226043565 w 709"/>
                <a:gd name="T5" fmla="*/ 546575838 h 965"/>
                <a:gd name="T6" fmla="*/ 337039210 w 709"/>
                <a:gd name="T7" fmla="*/ 549815323 h 965"/>
                <a:gd name="T8" fmla="*/ 361344766 w 709"/>
                <a:gd name="T9" fmla="*/ 504469730 h 965"/>
                <a:gd name="T10" fmla="*/ 422919203 w 709"/>
                <a:gd name="T11" fmla="*/ 389486003 h 965"/>
                <a:gd name="T12" fmla="*/ 287618002 w 709"/>
                <a:gd name="T13" fmla="*/ 119032183 h 965"/>
                <a:gd name="T14" fmla="*/ 238195893 w 709"/>
                <a:gd name="T15" fmla="*/ 585444261 h 965"/>
                <a:gd name="T16" fmla="*/ 181482928 w 709"/>
                <a:gd name="T17" fmla="*/ 520664456 h 965"/>
                <a:gd name="T18" fmla="*/ 122338778 w 709"/>
                <a:gd name="T19" fmla="*/ 409730086 h 965"/>
                <a:gd name="T20" fmla="*/ 287618002 w 709"/>
                <a:gd name="T21" fmla="*/ 82593374 h 965"/>
                <a:gd name="T22" fmla="*/ 452896326 w 709"/>
                <a:gd name="T23" fmla="*/ 409730086 h 965"/>
                <a:gd name="T24" fmla="*/ 392942080 w 709"/>
                <a:gd name="T25" fmla="*/ 520664456 h 965"/>
                <a:gd name="T26" fmla="*/ 337039210 w 709"/>
                <a:gd name="T27" fmla="*/ 585444261 h 965"/>
                <a:gd name="T28" fmla="*/ 205788485 w 709"/>
                <a:gd name="T29" fmla="*/ 700427088 h 965"/>
                <a:gd name="T30" fmla="*/ 345141062 w 709"/>
                <a:gd name="T31" fmla="*/ 726339370 h 965"/>
                <a:gd name="T32" fmla="*/ 345141062 w 709"/>
                <a:gd name="T33" fmla="*/ 673705835 h 965"/>
                <a:gd name="T34" fmla="*/ 221992189 w 709"/>
                <a:gd name="T35" fmla="*/ 716621815 h 965"/>
                <a:gd name="T36" fmla="*/ 355673200 w 709"/>
                <a:gd name="T37" fmla="*/ 716621815 h 965"/>
                <a:gd name="T38" fmla="*/ 371877804 w 709"/>
                <a:gd name="T39" fmla="*/ 700427088 h 965"/>
                <a:gd name="T40" fmla="*/ 205788485 w 709"/>
                <a:gd name="T41" fmla="*/ 617023843 h 965"/>
                <a:gd name="T42" fmla="*/ 371877804 w 709"/>
                <a:gd name="T43" fmla="*/ 700427088 h 965"/>
                <a:gd name="T44" fmla="*/ 370256714 w 709"/>
                <a:gd name="T45" fmla="*/ 326325940 h 965"/>
                <a:gd name="T46" fmla="*/ 314353844 w 709"/>
                <a:gd name="T47" fmla="*/ 382198961 h 965"/>
                <a:gd name="T48" fmla="*/ 260071164 w 709"/>
                <a:gd name="T49" fmla="*/ 382198961 h 965"/>
                <a:gd name="T50" fmla="*/ 204168294 w 709"/>
                <a:gd name="T51" fmla="*/ 326325940 h 965"/>
                <a:gd name="T52" fmla="*/ 204168294 w 709"/>
                <a:gd name="T53" fmla="*/ 272073562 h 965"/>
                <a:gd name="T54" fmla="*/ 260071164 w 709"/>
                <a:gd name="T55" fmla="*/ 215391570 h 965"/>
                <a:gd name="T56" fmla="*/ 314353844 w 709"/>
                <a:gd name="T57" fmla="*/ 215391570 h 965"/>
                <a:gd name="T58" fmla="*/ 370256714 w 709"/>
                <a:gd name="T59" fmla="*/ 272073562 h 965"/>
                <a:gd name="T60" fmla="*/ 551739642 w 709"/>
                <a:gd name="T61" fmla="*/ 263975749 h 965"/>
                <a:gd name="T62" fmla="*/ 522572614 w 709"/>
                <a:gd name="T63" fmla="*/ 289888031 h 965"/>
                <a:gd name="T64" fmla="*/ 551739642 w 709"/>
                <a:gd name="T65" fmla="*/ 306892629 h 965"/>
                <a:gd name="T66" fmla="*/ 551739642 w 709"/>
                <a:gd name="T67" fmla="*/ 263975749 h 965"/>
                <a:gd name="T68" fmla="*/ 488545015 w 709"/>
                <a:gd name="T69" fmla="*/ 114983727 h 965"/>
                <a:gd name="T70" fmla="*/ 458567892 w 709"/>
                <a:gd name="T71" fmla="*/ 85022988 h 965"/>
                <a:gd name="T72" fmla="*/ 466669744 w 709"/>
                <a:gd name="T73" fmla="*/ 137656524 h 965"/>
                <a:gd name="T74" fmla="*/ 307872182 w 709"/>
                <a:gd name="T75" fmla="*/ 55062250 h 965"/>
                <a:gd name="T76" fmla="*/ 286807006 w 709"/>
                <a:gd name="T77" fmla="*/ 0 h 965"/>
                <a:gd name="T78" fmla="*/ 264932636 w 709"/>
                <a:gd name="T79" fmla="*/ 55062250 h 965"/>
                <a:gd name="T80" fmla="*/ 105324978 w 709"/>
                <a:gd name="T81" fmla="*/ 140085238 h 965"/>
                <a:gd name="T82" fmla="*/ 115047021 w 709"/>
                <a:gd name="T83" fmla="*/ 88261573 h 965"/>
                <a:gd name="T84" fmla="*/ 84259802 w 709"/>
                <a:gd name="T85" fmla="*/ 119032183 h 965"/>
                <a:gd name="T86" fmla="*/ 51852394 w 709"/>
                <a:gd name="T87" fmla="*/ 289888031 h 965"/>
                <a:gd name="T88" fmla="*/ 22685366 w 709"/>
                <a:gd name="T89" fmla="*/ 263975749 h 965"/>
                <a:gd name="T90" fmla="*/ 22685366 w 709"/>
                <a:gd name="T91" fmla="*/ 306892629 h 965"/>
                <a:gd name="T92" fmla="*/ 51852394 w 709"/>
                <a:gd name="T93" fmla="*/ 289888031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45069" name="组合 12"/>
          <p:cNvGrpSpPr>
            <a:grpSpLocks/>
          </p:cNvGrpSpPr>
          <p:nvPr/>
        </p:nvGrpSpPr>
        <p:grpSpPr bwMode="auto">
          <a:xfrm>
            <a:off x="1175878" y="3005880"/>
            <a:ext cx="865247" cy="866775"/>
            <a:chOff x="0" y="0"/>
            <a:chExt cx="1154113" cy="1155699"/>
          </a:xfrm>
        </p:grpSpPr>
        <p:sp>
          <p:nvSpPr>
            <p:cNvPr id="44058" name="Oval 31"/>
            <p:cNvSpPr>
              <a:spLocks noChangeArrowheads="1"/>
            </p:cNvSpPr>
            <p:nvPr/>
          </p:nvSpPr>
          <p:spPr bwMode="auto">
            <a:xfrm>
              <a:off x="0" y="0"/>
              <a:ext cx="1154113" cy="1155699"/>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059" name="Freeform 35"/>
            <p:cNvSpPr>
              <a:spLocks noEditPoints="1"/>
            </p:cNvSpPr>
            <p:nvPr/>
          </p:nvSpPr>
          <p:spPr bwMode="auto">
            <a:xfrm>
              <a:off x="269875" y="169862"/>
              <a:ext cx="563563" cy="766762"/>
            </a:xfrm>
            <a:custGeom>
              <a:avLst/>
              <a:gdLst>
                <a:gd name="T0" fmla="*/ 66670855 w 625"/>
                <a:gd name="T1" fmla="*/ 111769061 h 852"/>
                <a:gd name="T2" fmla="*/ 56101119 w 625"/>
                <a:gd name="T3" fmla="*/ 690051602 h 852"/>
                <a:gd name="T4" fmla="*/ 508165208 w 625"/>
                <a:gd name="T5" fmla="*/ 169273511 h 852"/>
                <a:gd name="T6" fmla="*/ 469137794 w 625"/>
                <a:gd name="T7" fmla="*/ 181422009 h 852"/>
                <a:gd name="T8" fmla="*/ 57727787 w 625"/>
                <a:gd name="T9" fmla="*/ 650365369 h 852"/>
                <a:gd name="T10" fmla="*/ 219527175 w 625"/>
                <a:gd name="T11" fmla="*/ 73702747 h 852"/>
                <a:gd name="T12" fmla="*/ 288638033 w 625"/>
                <a:gd name="T13" fmla="*/ 73702747 h 852"/>
                <a:gd name="T14" fmla="*/ 252863054 w 625"/>
                <a:gd name="T15" fmla="*/ 110149141 h 852"/>
                <a:gd name="T16" fmla="*/ 177248228 w 625"/>
                <a:gd name="T17" fmla="*/ 75322667 h 852"/>
                <a:gd name="T18" fmla="*/ 93502766 w 625"/>
                <a:gd name="T19" fmla="*/ 174942330 h 852"/>
                <a:gd name="T20" fmla="*/ 414662442 w 625"/>
                <a:gd name="T21" fmla="*/ 174942330 h 852"/>
                <a:gd name="T22" fmla="*/ 330916980 w 625"/>
                <a:gd name="T23" fmla="*/ 75322667 h 852"/>
                <a:gd name="T24" fmla="*/ 177248228 w 625"/>
                <a:gd name="T25" fmla="*/ 75322667 h 852"/>
                <a:gd name="T26" fmla="*/ 179687329 w 625"/>
                <a:gd name="T27" fmla="*/ 524017930 h 852"/>
                <a:gd name="T28" fmla="*/ 122772876 w 625"/>
                <a:gd name="T29" fmla="*/ 540216227 h 852"/>
                <a:gd name="T30" fmla="*/ 110576471 w 625"/>
                <a:gd name="T31" fmla="*/ 552365625 h 852"/>
                <a:gd name="T32" fmla="*/ 179687329 w 625"/>
                <a:gd name="T33" fmla="*/ 557224484 h 852"/>
                <a:gd name="T34" fmla="*/ 107324938 w 625"/>
                <a:gd name="T35" fmla="*/ 592860918 h 852"/>
                <a:gd name="T36" fmla="*/ 196761935 w 625"/>
                <a:gd name="T37" fmla="*/ 549125786 h 852"/>
                <a:gd name="T38" fmla="*/ 196761935 w 625"/>
                <a:gd name="T39" fmla="*/ 520778091 h 852"/>
                <a:gd name="T40" fmla="*/ 89436997 w 625"/>
                <a:gd name="T41" fmla="*/ 526447810 h 852"/>
                <a:gd name="T42" fmla="*/ 173995793 w 625"/>
                <a:gd name="T43" fmla="*/ 615538894 h 852"/>
                <a:gd name="T44" fmla="*/ 173995793 w 625"/>
                <a:gd name="T45" fmla="*/ 271323053 h 852"/>
                <a:gd name="T46" fmla="*/ 122772876 w 625"/>
                <a:gd name="T47" fmla="*/ 286711391 h 852"/>
                <a:gd name="T48" fmla="*/ 140659915 w 625"/>
                <a:gd name="T49" fmla="*/ 332067343 h 852"/>
                <a:gd name="T50" fmla="*/ 107324938 w 625"/>
                <a:gd name="T51" fmla="*/ 344215841 h 852"/>
                <a:gd name="T52" fmla="*/ 173995793 w 625"/>
                <a:gd name="T53" fmla="*/ 253504837 h 852"/>
                <a:gd name="T54" fmla="*/ 89436997 w 625"/>
                <a:gd name="T55" fmla="*/ 342595921 h 852"/>
                <a:gd name="T56" fmla="*/ 195948601 w 625"/>
                <a:gd name="T57" fmla="*/ 290761190 h 852"/>
                <a:gd name="T58" fmla="*/ 195135267 w 625"/>
                <a:gd name="T59" fmla="*/ 267273254 h 852"/>
                <a:gd name="T60" fmla="*/ 179687329 w 625"/>
                <a:gd name="T61" fmla="*/ 407390010 h 852"/>
                <a:gd name="T62" fmla="*/ 110576471 w 625"/>
                <a:gd name="T63" fmla="*/ 424398267 h 852"/>
                <a:gd name="T64" fmla="*/ 179687329 w 625"/>
                <a:gd name="T65" fmla="*/ 470563279 h 852"/>
                <a:gd name="T66" fmla="*/ 196761935 w 625"/>
                <a:gd name="T67" fmla="*/ 394430652 h 852"/>
                <a:gd name="T68" fmla="*/ 89436997 w 625"/>
                <a:gd name="T69" fmla="*/ 398480452 h 852"/>
                <a:gd name="T70" fmla="*/ 179687329 w 625"/>
                <a:gd name="T71" fmla="*/ 487571536 h 852"/>
                <a:gd name="T72" fmla="*/ 234976015 w 625"/>
                <a:gd name="T73" fmla="*/ 376612435 h 852"/>
                <a:gd name="T74" fmla="*/ 265871891 w 625"/>
                <a:gd name="T75" fmla="*/ 585572180 h 852"/>
                <a:gd name="T76" fmla="*/ 408158474 w 625"/>
                <a:gd name="T77" fmla="*/ 541836147 h 852"/>
                <a:gd name="T78" fmla="*/ 260180356 w 625"/>
                <a:gd name="T79" fmla="*/ 579902461 h 852"/>
                <a:gd name="T80" fmla="*/ 408158474 w 625"/>
                <a:gd name="T81" fmla="*/ 410628950 h 852"/>
                <a:gd name="T82" fmla="*/ 260180356 w 625"/>
                <a:gd name="T83" fmla="*/ 332067343 h 852"/>
                <a:gd name="T84" fmla="*/ 260180356 w 625"/>
                <a:gd name="T85" fmla="*/ 285091471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45072" name="组合 15"/>
          <p:cNvGrpSpPr>
            <a:grpSpLocks/>
          </p:cNvGrpSpPr>
          <p:nvPr/>
        </p:nvGrpSpPr>
        <p:grpSpPr bwMode="auto">
          <a:xfrm>
            <a:off x="6805334" y="1697235"/>
            <a:ext cx="866437" cy="866775"/>
            <a:chOff x="0" y="0"/>
            <a:chExt cx="1155700" cy="1155699"/>
          </a:xfrm>
        </p:grpSpPr>
        <p:sp>
          <p:nvSpPr>
            <p:cNvPr id="44056" name="Oval 33"/>
            <p:cNvSpPr>
              <a:spLocks noChangeArrowheads="1"/>
            </p:cNvSpPr>
            <p:nvPr/>
          </p:nvSpPr>
          <p:spPr bwMode="auto">
            <a:xfrm>
              <a:off x="0" y="0"/>
              <a:ext cx="1155700" cy="1155699"/>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057" name="Freeform 36"/>
            <p:cNvSpPr>
              <a:spLocks noEditPoints="1"/>
            </p:cNvSpPr>
            <p:nvPr/>
          </p:nvSpPr>
          <p:spPr bwMode="auto">
            <a:xfrm>
              <a:off x="261937" y="217487"/>
              <a:ext cx="712788" cy="701675"/>
            </a:xfrm>
            <a:custGeom>
              <a:avLst/>
              <a:gdLst>
                <a:gd name="T0" fmla="*/ 169284450 w 792"/>
                <a:gd name="T1" fmla="*/ 276663517 h 779"/>
                <a:gd name="T2" fmla="*/ 224362623 w 792"/>
                <a:gd name="T3" fmla="*/ 180926764 h 779"/>
                <a:gd name="T4" fmla="*/ 315889282 w 792"/>
                <a:gd name="T5" fmla="*/ 262058949 h 779"/>
                <a:gd name="T6" fmla="*/ 238132391 w 792"/>
                <a:gd name="T7" fmla="*/ 164699966 h 779"/>
                <a:gd name="T8" fmla="*/ 315889282 w 792"/>
                <a:gd name="T9" fmla="*/ 262058949 h 779"/>
                <a:gd name="T10" fmla="*/ 315889282 w 792"/>
                <a:gd name="T11" fmla="*/ 262058949 h 779"/>
                <a:gd name="T12" fmla="*/ 378257332 w 792"/>
                <a:gd name="T13" fmla="*/ 157397682 h 779"/>
                <a:gd name="T14" fmla="*/ 398506991 w 792"/>
                <a:gd name="T15" fmla="*/ 146850940 h 779"/>
                <a:gd name="T16" fmla="*/ 400936950 w 792"/>
                <a:gd name="T17" fmla="*/ 164699966 h 779"/>
                <a:gd name="T18" fmla="*/ 395267046 w 792"/>
                <a:gd name="T19" fmla="*/ 193907301 h 779"/>
                <a:gd name="T20" fmla="*/ 376637359 w 792"/>
                <a:gd name="T21" fmla="*/ 186605918 h 779"/>
                <a:gd name="T22" fmla="*/ 353957741 w 792"/>
                <a:gd name="T23" fmla="*/ 167133761 h 779"/>
                <a:gd name="T24" fmla="*/ 369347482 w 792"/>
                <a:gd name="T25" fmla="*/ 155775453 h 779"/>
                <a:gd name="T26" fmla="*/ 398506991 w 792"/>
                <a:gd name="T27" fmla="*/ 146850940 h 779"/>
                <a:gd name="T28" fmla="*/ 303739486 w 792"/>
                <a:gd name="T29" fmla="*/ 278285746 h 779"/>
                <a:gd name="T30" fmla="*/ 293210564 w 792"/>
                <a:gd name="T31" fmla="*/ 396740016 h 779"/>
                <a:gd name="T32" fmla="*/ 334518968 w 792"/>
                <a:gd name="T33" fmla="*/ 288833390 h 779"/>
                <a:gd name="T34" fmla="*/ 252711246 w 792"/>
                <a:gd name="T35" fmla="*/ 241776128 h 779"/>
                <a:gd name="T36" fmla="*/ 221932664 w 792"/>
                <a:gd name="T37" fmla="*/ 252323771 h 779"/>
                <a:gd name="T38" fmla="*/ 263241068 w 792"/>
                <a:gd name="T39" fmla="*/ 396740016 h 779"/>
                <a:gd name="T40" fmla="*/ 252711246 w 792"/>
                <a:gd name="T41" fmla="*/ 241776128 h 779"/>
                <a:gd name="T42" fmla="*/ 375017386 w 792"/>
                <a:gd name="T43" fmla="*/ 216624817 h 779"/>
                <a:gd name="T44" fmla="*/ 364487564 w 792"/>
                <a:gd name="T45" fmla="*/ 396740016 h 779"/>
                <a:gd name="T46" fmla="*/ 405795968 w 792"/>
                <a:gd name="T47" fmla="*/ 227983125 h 779"/>
                <a:gd name="T48" fmla="*/ 181434246 w 792"/>
                <a:gd name="T49" fmla="*/ 316418495 h 779"/>
                <a:gd name="T50" fmla="*/ 150654764 w 792"/>
                <a:gd name="T51" fmla="*/ 326965237 h 779"/>
                <a:gd name="T52" fmla="*/ 191963168 w 792"/>
                <a:gd name="T53" fmla="*/ 396740016 h 779"/>
                <a:gd name="T54" fmla="*/ 181434246 w 792"/>
                <a:gd name="T55" fmla="*/ 316418495 h 779"/>
                <a:gd name="T56" fmla="*/ 110156345 w 792"/>
                <a:gd name="T57" fmla="*/ 396740016 h 779"/>
                <a:gd name="T58" fmla="*/ 99626523 w 792"/>
                <a:gd name="T59" fmla="*/ 153341659 h 779"/>
                <a:gd name="T60" fmla="*/ 120686168 w 792"/>
                <a:gd name="T61" fmla="*/ 153341659 h 779"/>
                <a:gd name="T62" fmla="*/ 430095559 w 792"/>
                <a:gd name="T63" fmla="*/ 375645629 h 779"/>
                <a:gd name="T64" fmla="*/ 430095559 w 792"/>
                <a:gd name="T65" fmla="*/ 396740016 h 779"/>
                <a:gd name="T66" fmla="*/ 99626523 w 792"/>
                <a:gd name="T67" fmla="*/ 386192372 h 779"/>
                <a:gd name="T68" fmla="*/ 430095559 w 792"/>
                <a:gd name="T69" fmla="*/ 375645629 h 779"/>
                <a:gd name="T70" fmla="*/ 550781727 w 792"/>
                <a:gd name="T71" fmla="*/ 632025424 h 779"/>
                <a:gd name="T72" fmla="*/ 392837086 w 792"/>
                <a:gd name="T73" fmla="*/ 510325796 h 779"/>
                <a:gd name="T74" fmla="*/ 0 w 792"/>
                <a:gd name="T75" fmla="*/ 269361233 h 779"/>
                <a:gd name="T76" fmla="*/ 539441918 w 792"/>
                <a:gd name="T77" fmla="*/ 269361233 h 779"/>
                <a:gd name="T78" fmla="*/ 609909832 w 792"/>
                <a:gd name="T79" fmla="*/ 490854539 h 779"/>
                <a:gd name="T80" fmla="*/ 270530946 w 792"/>
                <a:gd name="T81" fmla="*/ 505458207 h 779"/>
                <a:gd name="T82" fmla="*/ 505423391 w 792"/>
                <a:gd name="T83" fmla="*/ 269361233 h 779"/>
                <a:gd name="T84" fmla="*/ 34828514 w 792"/>
                <a:gd name="T85" fmla="*/ 269361233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45075" name="组合 18"/>
          <p:cNvGrpSpPr>
            <a:grpSpLocks/>
          </p:cNvGrpSpPr>
          <p:nvPr/>
        </p:nvGrpSpPr>
        <p:grpSpPr bwMode="auto">
          <a:xfrm>
            <a:off x="6856511" y="3004095"/>
            <a:ext cx="865247" cy="866775"/>
            <a:chOff x="0" y="0"/>
            <a:chExt cx="1154113" cy="1155699"/>
          </a:xfrm>
        </p:grpSpPr>
        <p:sp>
          <p:nvSpPr>
            <p:cNvPr id="44054" name="Oval 32"/>
            <p:cNvSpPr>
              <a:spLocks noChangeArrowheads="1"/>
            </p:cNvSpPr>
            <p:nvPr/>
          </p:nvSpPr>
          <p:spPr bwMode="auto">
            <a:xfrm>
              <a:off x="0" y="0"/>
              <a:ext cx="1154113" cy="115569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055" name="Freeform 37"/>
            <p:cNvSpPr>
              <a:spLocks noEditPoints="1"/>
            </p:cNvSpPr>
            <p:nvPr/>
          </p:nvSpPr>
          <p:spPr bwMode="auto">
            <a:xfrm>
              <a:off x="268287" y="254000"/>
              <a:ext cx="658813" cy="652462"/>
            </a:xfrm>
            <a:custGeom>
              <a:avLst/>
              <a:gdLst>
                <a:gd name="T0" fmla="*/ 535431365 w 732"/>
                <a:gd name="T1" fmla="*/ 506778230 h 724"/>
                <a:gd name="T2" fmla="*/ 473868351 w 732"/>
                <a:gd name="T3" fmla="*/ 506778230 h 724"/>
                <a:gd name="T4" fmla="*/ 388005756 w 732"/>
                <a:gd name="T5" fmla="*/ 341912618 h 724"/>
                <a:gd name="T6" fmla="*/ 379094680 w 732"/>
                <a:gd name="T7" fmla="*/ 374398737 h 724"/>
                <a:gd name="T8" fmla="*/ 332112853 w 732"/>
                <a:gd name="T9" fmla="*/ 410132747 h 724"/>
                <a:gd name="T10" fmla="*/ 486019490 w 732"/>
                <a:gd name="T11" fmla="*/ 580683069 h 724"/>
                <a:gd name="T12" fmla="*/ 584843240 w 732"/>
                <a:gd name="T13" fmla="*/ 514087787 h 724"/>
                <a:gd name="T14" fmla="*/ 511940002 w 732"/>
                <a:gd name="T15" fmla="*/ 438558101 h 724"/>
                <a:gd name="T16" fmla="*/ 404206076 w 732"/>
                <a:gd name="T17" fmla="*/ 350034148 h 724"/>
                <a:gd name="T18" fmla="*/ 213848720 w 732"/>
                <a:gd name="T19" fmla="*/ 208721152 h 724"/>
                <a:gd name="T20" fmla="*/ 246249359 w 732"/>
                <a:gd name="T21" fmla="*/ 199787649 h 724"/>
                <a:gd name="T22" fmla="*/ 255160435 w 732"/>
                <a:gd name="T23" fmla="*/ 168113503 h 724"/>
                <a:gd name="T24" fmla="*/ 263260595 w 732"/>
                <a:gd name="T25" fmla="*/ 138064203 h 724"/>
                <a:gd name="T26" fmla="*/ 114214954 w 732"/>
                <a:gd name="T27" fmla="*/ 12994267 h 724"/>
                <a:gd name="T28" fmla="*/ 93963654 w 732"/>
                <a:gd name="T29" fmla="*/ 166489558 h 724"/>
                <a:gd name="T30" fmla="*/ 810016 w 732"/>
                <a:gd name="T31" fmla="*/ 127506756 h 724"/>
                <a:gd name="T32" fmla="*/ 176587084 w 732"/>
                <a:gd name="T33" fmla="*/ 253388664 h 724"/>
                <a:gd name="T34" fmla="*/ 199267532 w 732"/>
                <a:gd name="T35" fmla="*/ 224152239 h 724"/>
                <a:gd name="T36" fmla="*/ 571072969 w 732"/>
                <a:gd name="T37" fmla="*/ 57662681 h 724"/>
                <a:gd name="T38" fmla="*/ 491689602 w 732"/>
                <a:gd name="T39" fmla="*/ 0 h 724"/>
                <a:gd name="T40" fmla="*/ 278650898 w 732"/>
                <a:gd name="T41" fmla="*/ 190854147 h 724"/>
                <a:gd name="T42" fmla="*/ 247869391 w 732"/>
                <a:gd name="T43" fmla="*/ 234709687 h 724"/>
                <a:gd name="T44" fmla="*/ 221948880 w 732"/>
                <a:gd name="T45" fmla="*/ 247703954 h 724"/>
                <a:gd name="T46" fmla="*/ 225188944 w 732"/>
                <a:gd name="T47" fmla="*/ 328918350 h 724"/>
                <a:gd name="T48" fmla="*/ 52651939 w 732"/>
                <a:gd name="T49" fmla="*/ 478352876 h 724"/>
                <a:gd name="T50" fmla="*/ 34021571 w 732"/>
                <a:gd name="T51" fmla="*/ 587992626 h 724"/>
                <a:gd name="T52" fmla="*/ 123125130 w 732"/>
                <a:gd name="T53" fmla="*/ 498656700 h 724"/>
                <a:gd name="T54" fmla="*/ 262450579 w 732"/>
                <a:gd name="T55" fmla="*/ 366277207 h 724"/>
                <a:gd name="T56" fmla="*/ 341023029 w 732"/>
                <a:gd name="T57" fmla="*/ 366277207 h 724"/>
                <a:gd name="T58" fmla="*/ 363704377 w 732"/>
                <a:gd name="T59" fmla="*/ 317548930 h 724"/>
                <a:gd name="T60" fmla="*/ 396915932 w 732"/>
                <a:gd name="T61" fmla="*/ 310239373 h 724"/>
                <a:gd name="T62" fmla="*/ 571072969 w 732"/>
                <a:gd name="T63" fmla="*/ 57662681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Tree>
    <p:extLst>
      <p:ext uri="{BB962C8B-B14F-4D97-AF65-F5344CB8AC3E}">
        <p14:creationId xmlns:p14="http://schemas.microsoft.com/office/powerpoint/2010/main" val="674781583"/>
      </p:ext>
    </p:extLst>
  </p:cSld>
  <p:clrMapOvr>
    <a:masterClrMapping/>
  </p:clrMapOvr>
  <p:transition spd="slow" advTm="10084">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064"/>
                                        </p:tgtEl>
                                        <p:attrNameLst>
                                          <p:attrName>style.visibility</p:attrName>
                                        </p:attrNameLst>
                                      </p:cBhvr>
                                      <p:to>
                                        <p:strVal val="visible"/>
                                      </p:to>
                                    </p:set>
                                    <p:animEffect transition="in" filter="wipe(left)">
                                      <p:cBhvr>
                                        <p:cTn id="7" dur="500"/>
                                        <p:tgtEl>
                                          <p:spTgt spid="45064"/>
                                        </p:tgtEl>
                                      </p:cBhvr>
                                    </p:animEffect>
                                  </p:childTnLst>
                                </p:cTn>
                              </p:par>
                            </p:childTnLst>
                          </p:cTn>
                        </p:par>
                        <p:par>
                          <p:cTn id="8" fill="hold" nodeType="afterGroup">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45065"/>
                                        </p:tgtEl>
                                        <p:attrNameLst>
                                          <p:attrName>style.visibility</p:attrName>
                                        </p:attrNameLst>
                                      </p:cBhvr>
                                      <p:to>
                                        <p:strVal val="visible"/>
                                      </p:to>
                                    </p:set>
                                    <p:anim calcmode="lin" valueType="num">
                                      <p:cBhvr>
                                        <p:cTn id="11" dur="1000" fill="hold"/>
                                        <p:tgtEl>
                                          <p:spTgt spid="45065"/>
                                        </p:tgtEl>
                                        <p:attrNameLst>
                                          <p:attrName>ppt_w</p:attrName>
                                        </p:attrNameLst>
                                      </p:cBhvr>
                                      <p:tavLst>
                                        <p:tav tm="0">
                                          <p:val>
                                            <p:fltVal val="0"/>
                                          </p:val>
                                        </p:tav>
                                        <p:tav tm="100000">
                                          <p:val>
                                            <p:strVal val="#ppt_w"/>
                                          </p:val>
                                        </p:tav>
                                      </p:tavLst>
                                    </p:anim>
                                    <p:anim calcmode="lin" valueType="num">
                                      <p:cBhvr>
                                        <p:cTn id="12" dur="1000" fill="hold"/>
                                        <p:tgtEl>
                                          <p:spTgt spid="45065"/>
                                        </p:tgtEl>
                                        <p:attrNameLst>
                                          <p:attrName>ppt_h</p:attrName>
                                        </p:attrNameLst>
                                      </p:cBhvr>
                                      <p:tavLst>
                                        <p:tav tm="0">
                                          <p:val>
                                            <p:fltVal val="0"/>
                                          </p:val>
                                        </p:tav>
                                        <p:tav tm="100000">
                                          <p:val>
                                            <p:strVal val="#ppt_h"/>
                                          </p:val>
                                        </p:tav>
                                      </p:tavLst>
                                    </p:anim>
                                    <p:anim calcmode="lin" valueType="num">
                                      <p:cBhvr>
                                        <p:cTn id="13" dur="1000" fill="hold"/>
                                        <p:tgtEl>
                                          <p:spTgt spid="45065"/>
                                        </p:tgtEl>
                                        <p:attrNameLst>
                                          <p:attrName>style.rotation</p:attrName>
                                        </p:attrNameLst>
                                      </p:cBhvr>
                                      <p:tavLst>
                                        <p:tav tm="0">
                                          <p:val>
                                            <p:fltVal val="90"/>
                                          </p:val>
                                        </p:tav>
                                        <p:tav tm="100000">
                                          <p:val>
                                            <p:fltVal val="0"/>
                                          </p:val>
                                        </p:tav>
                                      </p:tavLst>
                                    </p:anim>
                                    <p:animEffect transition="in" filter="fade">
                                      <p:cBhvr>
                                        <p:cTn id="14" dur="1000"/>
                                        <p:tgtEl>
                                          <p:spTgt spid="45065"/>
                                        </p:tgtEl>
                                      </p:cBhvr>
                                    </p:animEffect>
                                  </p:childTnLst>
                                </p:cTn>
                              </p:par>
                            </p:childTnLst>
                          </p:cTn>
                        </p:par>
                        <p:par>
                          <p:cTn id="15" fill="hold" nodeType="afterGroup">
                            <p:stCondLst>
                              <p:cond delay="1500"/>
                            </p:stCondLst>
                            <p:childTnLst>
                              <p:par>
                                <p:cTn id="16" presetID="1" presetClass="entr" presetSubtype="0" fill="hold" nodeType="afterEffect">
                                  <p:stCondLst>
                                    <p:cond delay="0"/>
                                  </p:stCondLst>
                                  <p:childTnLst>
                                    <p:set>
                                      <p:cBhvr>
                                        <p:cTn id="17" dur="1" fill="hold">
                                          <p:stCondLst>
                                            <p:cond delay="0"/>
                                          </p:stCondLst>
                                        </p:cTn>
                                        <p:tgtEl>
                                          <p:spTgt spid="45075"/>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5066"/>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5069"/>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5072"/>
                                        </p:tgtEl>
                                        <p:attrNameLst>
                                          <p:attrName>style.visibility</p:attrName>
                                        </p:attrNameLst>
                                      </p:cBhvr>
                                      <p:to>
                                        <p:strVal val="visible"/>
                                      </p:to>
                                    </p:set>
                                  </p:childTnLst>
                                </p:cTn>
                              </p:par>
                              <p:par>
                                <p:cTn id="24" presetID="56" presetClass="path" presetSubtype="0" accel="50000" decel="50000" fill="hold" nodeType="withEffect">
                                  <p:stCondLst>
                                    <p:cond delay="0"/>
                                  </p:stCondLst>
                                  <p:childTnLst>
                                    <p:animMotion origin="layout" path="M 1.46481E-6 -2.96296E-6 L -0.313 -0.10856 " pathEditMode="relative" rAng="0" ptsTypes="AA">
                                      <p:cBhvr>
                                        <p:cTn id="25" dur="1000" spd="-99900" fill="hold"/>
                                        <p:tgtEl>
                                          <p:spTgt spid="45075"/>
                                        </p:tgtEl>
                                        <p:attrNameLst>
                                          <p:attrName>ppt_x,ppt_y</p:attrName>
                                        </p:attrNameLst>
                                      </p:cBhvr>
                                      <p:rCtr x="-15500" y="-5300"/>
                                    </p:animMotion>
                                  </p:childTnLst>
                                </p:cTn>
                              </p:par>
                              <p:par>
                                <p:cTn id="26" presetID="56" presetClass="path" presetSubtype="0" accel="50000" decel="50000" fill="hold" nodeType="withEffect">
                                  <p:stCondLst>
                                    <p:cond delay="0"/>
                                  </p:stCondLst>
                                  <p:childTnLst>
                                    <p:animMotion origin="layout" path="M 1.67816E-7 4.81481E-6 L 0.30831 0.12546 " pathEditMode="relative" rAng="0" ptsTypes="AA">
                                      <p:cBhvr>
                                        <p:cTn id="27" dur="1000" spd="-99900" fill="hold"/>
                                        <p:tgtEl>
                                          <p:spTgt spid="45066"/>
                                        </p:tgtEl>
                                        <p:attrNameLst>
                                          <p:attrName>ppt_x,ppt_y</p:attrName>
                                        </p:attrNameLst>
                                      </p:cBhvr>
                                      <p:rCtr x="15400" y="6300"/>
                                    </p:animMotion>
                                  </p:childTnLst>
                                </p:cTn>
                              </p:par>
                              <p:par>
                                <p:cTn id="28" presetID="56" presetClass="path" presetSubtype="0" accel="50000" decel="50000" fill="hold" nodeType="withEffect">
                                  <p:stCondLst>
                                    <p:cond delay="0"/>
                                  </p:stCondLst>
                                  <p:childTnLst>
                                    <p:animMotion origin="layout" path="M -1.26838E-6 -4.81481E-6 L 0.30623 -0.10416 " pathEditMode="relative" rAng="0" ptsTypes="AA">
                                      <p:cBhvr>
                                        <p:cTn id="29" dur="1000" spd="-99900" fill="hold"/>
                                        <p:tgtEl>
                                          <p:spTgt spid="45069"/>
                                        </p:tgtEl>
                                        <p:attrNameLst>
                                          <p:attrName>ppt_x,ppt_y</p:attrName>
                                        </p:attrNameLst>
                                      </p:cBhvr>
                                      <p:rCtr x="15300" y="-5100"/>
                                    </p:animMotion>
                                  </p:childTnLst>
                                </p:cTn>
                              </p:par>
                              <p:par>
                                <p:cTn id="30" presetID="56" presetClass="path" presetSubtype="0" accel="50000" decel="50000" fill="hold" nodeType="withEffect">
                                  <p:stCondLst>
                                    <p:cond delay="0"/>
                                  </p:stCondLst>
                                  <p:childTnLst>
                                    <p:animMotion origin="layout" path="M 4.06791E-6 -4.81481E-6 L -0.30923 0.12084 " pathEditMode="relative" rAng="0" ptsTypes="AA">
                                      <p:cBhvr>
                                        <p:cTn id="31" dur="1000" spd="-99900" fill="hold"/>
                                        <p:tgtEl>
                                          <p:spTgt spid="45072"/>
                                        </p:tgtEl>
                                        <p:attrNameLst>
                                          <p:attrName>ppt_x,ppt_y</p:attrName>
                                        </p:attrNameLst>
                                      </p:cBhvr>
                                      <p:rCtr x="-15400" y="6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4" grpId="0" animBg="1" autoUpdateAnimBg="0"/>
      <p:bldP spid="45065"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76"/>
          <p:cNvSpPr txBox="1">
            <a:spLocks noChangeArrowheads="1"/>
          </p:cNvSpPr>
          <p:nvPr/>
        </p:nvSpPr>
        <p:spPr bwMode="auto">
          <a:xfrm>
            <a:off x="350027" y="122636"/>
            <a:ext cx="3382048" cy="380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7" tIns="34279" rIns="68557" bIns="3427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dirty="0" smtClean="0">
                <a:solidFill>
                  <a:schemeClr val="accent6">
                    <a:lumMod val="75000"/>
                    <a:lumOff val="25000"/>
                  </a:schemeClr>
                </a:solidFill>
                <a:latin typeface="+mn-ea"/>
                <a:ea typeface="+mn-ea"/>
              </a:rPr>
              <a:t>4.1</a:t>
            </a:r>
            <a:r>
              <a:rPr lang="zh-CN" altLang="en-US" dirty="0" smtClean="0">
                <a:solidFill>
                  <a:schemeClr val="accent6">
                    <a:lumMod val="75000"/>
                    <a:lumOff val="25000"/>
                  </a:schemeClr>
                </a:solidFill>
                <a:latin typeface="+mn-ea"/>
                <a:ea typeface="+mn-ea"/>
              </a:rPr>
              <a:t>清理结转</a:t>
            </a:r>
            <a:r>
              <a:rPr lang="en-US" altLang="zh-CN" dirty="0" smtClean="0">
                <a:solidFill>
                  <a:schemeClr val="accent6">
                    <a:lumMod val="75000"/>
                    <a:lumOff val="25000"/>
                  </a:schemeClr>
                </a:solidFill>
                <a:latin typeface="+mn-ea"/>
                <a:ea typeface="+mn-ea"/>
              </a:rPr>
              <a:t>—</a:t>
            </a:r>
            <a:r>
              <a:rPr lang="zh-CN" altLang="en-US" dirty="0" smtClean="0">
                <a:solidFill>
                  <a:schemeClr val="accent6">
                    <a:lumMod val="75000"/>
                    <a:lumOff val="25000"/>
                  </a:schemeClr>
                </a:solidFill>
                <a:latin typeface="+mn-ea"/>
                <a:ea typeface="+mn-ea"/>
              </a:rPr>
              <a:t>期末清理</a:t>
            </a:r>
            <a:r>
              <a:rPr lang="zh-CN" altLang="en-US" dirty="0">
                <a:solidFill>
                  <a:schemeClr val="accent6">
                    <a:lumMod val="75000"/>
                    <a:lumOff val="25000"/>
                  </a:schemeClr>
                </a:solidFill>
                <a:latin typeface="+mn-ea"/>
                <a:ea typeface="+mn-ea"/>
              </a:rPr>
              <a:t>结算</a:t>
            </a:r>
          </a:p>
        </p:txBody>
      </p:sp>
      <p:sp>
        <p:nvSpPr>
          <p:cNvPr id="23555" name="Freeform 6"/>
          <p:cNvSpPr>
            <a:spLocks/>
          </p:cNvSpPr>
          <p:nvPr/>
        </p:nvSpPr>
        <p:spPr bwMode="auto">
          <a:xfrm>
            <a:off x="1" y="122636"/>
            <a:ext cx="358239" cy="432197"/>
          </a:xfrm>
          <a:custGeom>
            <a:avLst/>
            <a:gdLst>
              <a:gd name="T0" fmla="*/ 427392 w 682"/>
              <a:gd name="T1" fmla="*/ 328286 h 818"/>
              <a:gd name="T2" fmla="*/ 248027 w 682"/>
              <a:gd name="T3" fmla="*/ 432549 h 818"/>
              <a:gd name="T4" fmla="*/ 0 w 682"/>
              <a:gd name="T5" fmla="*/ 576262 h 818"/>
              <a:gd name="T6" fmla="*/ 0 w 682"/>
              <a:gd name="T7" fmla="*/ 288131 h 818"/>
              <a:gd name="T8" fmla="*/ 0 w 682"/>
              <a:gd name="T9" fmla="*/ 0 h 818"/>
              <a:gd name="T10" fmla="*/ 248027 w 682"/>
              <a:gd name="T11" fmla="*/ 144418 h 818"/>
              <a:gd name="T12" fmla="*/ 420385 w 682"/>
              <a:gd name="T13" fmla="*/ 244453 h 818"/>
              <a:gd name="T14" fmla="*/ 427392 w 682"/>
              <a:gd name="T15" fmla="*/ 328286 h 8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82" h="818">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endParaRPr lang="zh-CN" altLang="en-US"/>
          </a:p>
        </p:txBody>
      </p:sp>
      <p:sp>
        <p:nvSpPr>
          <p:cNvPr id="23557" name="矩形 35"/>
          <p:cNvSpPr>
            <a:spLocks noChangeArrowheads="1"/>
          </p:cNvSpPr>
          <p:nvPr/>
        </p:nvSpPr>
        <p:spPr bwMode="auto">
          <a:xfrm>
            <a:off x="819957" y="729689"/>
            <a:ext cx="3351460" cy="3570253"/>
          </a:xfrm>
          <a:prstGeom prst="rect">
            <a:avLst/>
          </a:prstGeom>
          <a:solidFill>
            <a:schemeClr val="bg1">
              <a:lumMod val="75000"/>
              <a:alpha val="70195"/>
            </a:schemeClr>
          </a:solidFill>
          <a:ln>
            <a:noFill/>
          </a:ln>
        </p:spPr>
        <p:txBody>
          <a:bodyPr lIns="68557" tIns="34279" rIns="68557" bIns="34279"/>
          <a:lstStyle/>
          <a:p>
            <a:endParaRPr lang="zh-CN" altLang="en-US"/>
          </a:p>
        </p:txBody>
      </p:sp>
      <p:sp>
        <p:nvSpPr>
          <p:cNvPr id="23559" name="Freeform 8"/>
          <p:cNvSpPr>
            <a:spLocks noEditPoints="1"/>
          </p:cNvSpPr>
          <p:nvPr/>
        </p:nvSpPr>
        <p:spPr bwMode="auto">
          <a:xfrm>
            <a:off x="819958" y="915567"/>
            <a:ext cx="435599" cy="434579"/>
          </a:xfrm>
          <a:custGeom>
            <a:avLst/>
            <a:gdLst>
              <a:gd name="T0" fmla="*/ 290513 w 794"/>
              <a:gd name="T1" fmla="*/ 0 h 794"/>
              <a:gd name="T2" fmla="*/ 581025 w 794"/>
              <a:gd name="T3" fmla="*/ 289719 h 794"/>
              <a:gd name="T4" fmla="*/ 290513 w 794"/>
              <a:gd name="T5" fmla="*/ 579438 h 794"/>
              <a:gd name="T6" fmla="*/ 0 w 794"/>
              <a:gd name="T7" fmla="*/ 289719 h 794"/>
              <a:gd name="T8" fmla="*/ 290513 w 794"/>
              <a:gd name="T9" fmla="*/ 0 h 794"/>
              <a:gd name="T10" fmla="*/ 513702 w 794"/>
              <a:gd name="T11" fmla="*/ 182443 h 794"/>
              <a:gd name="T12" fmla="*/ 458819 w 794"/>
              <a:gd name="T13" fmla="*/ 127710 h 794"/>
              <a:gd name="T14" fmla="*/ 242947 w 794"/>
              <a:gd name="T15" fmla="*/ 342262 h 794"/>
              <a:gd name="T16" fmla="*/ 122206 w 794"/>
              <a:gd name="T17" fmla="*/ 221850 h 794"/>
              <a:gd name="T18" fmla="*/ 67323 w 794"/>
              <a:gd name="T19" fmla="*/ 276583 h 794"/>
              <a:gd name="T20" fmla="*/ 188065 w 794"/>
              <a:gd name="T21" fmla="*/ 397725 h 794"/>
              <a:gd name="T22" fmla="*/ 242947 w 794"/>
              <a:gd name="T23" fmla="*/ 452458 h 794"/>
              <a:gd name="T24" fmla="*/ 298562 w 794"/>
              <a:gd name="T25" fmla="*/ 397725 h 794"/>
              <a:gd name="T26" fmla="*/ 298562 w 794"/>
              <a:gd name="T27" fmla="*/ 397725 h 794"/>
              <a:gd name="T28" fmla="*/ 513702 w 794"/>
              <a:gd name="T29" fmla="*/ 182443 h 7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94" h="794">
                <a:moveTo>
                  <a:pt x="397" y="0"/>
                </a:moveTo>
                <a:cubicBezTo>
                  <a:pt x="616" y="0"/>
                  <a:pt x="794" y="178"/>
                  <a:pt x="794" y="397"/>
                </a:cubicBezTo>
                <a:cubicBezTo>
                  <a:pt x="794" y="617"/>
                  <a:pt x="616" y="794"/>
                  <a:pt x="397" y="794"/>
                </a:cubicBezTo>
                <a:cubicBezTo>
                  <a:pt x="178" y="794"/>
                  <a:pt x="0" y="617"/>
                  <a:pt x="0" y="397"/>
                </a:cubicBezTo>
                <a:cubicBezTo>
                  <a:pt x="0" y="178"/>
                  <a:pt x="178" y="0"/>
                  <a:pt x="397" y="0"/>
                </a:cubicBezTo>
                <a:close/>
                <a:moveTo>
                  <a:pt x="702" y="250"/>
                </a:moveTo>
                <a:lnTo>
                  <a:pt x="627" y="175"/>
                </a:lnTo>
                <a:lnTo>
                  <a:pt x="332" y="469"/>
                </a:lnTo>
                <a:lnTo>
                  <a:pt x="167" y="304"/>
                </a:lnTo>
                <a:lnTo>
                  <a:pt x="92" y="379"/>
                </a:lnTo>
                <a:lnTo>
                  <a:pt x="257" y="545"/>
                </a:lnTo>
                <a:lnTo>
                  <a:pt x="332" y="620"/>
                </a:lnTo>
                <a:lnTo>
                  <a:pt x="408" y="545"/>
                </a:lnTo>
                <a:lnTo>
                  <a:pt x="702" y="25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endParaRPr lang="zh-CN" altLang="en-US"/>
          </a:p>
        </p:txBody>
      </p:sp>
      <p:sp>
        <p:nvSpPr>
          <p:cNvPr id="23562" name="TextBox 40"/>
          <p:cNvSpPr txBox="1">
            <a:spLocks noChangeArrowheads="1"/>
          </p:cNvSpPr>
          <p:nvPr/>
        </p:nvSpPr>
        <p:spPr bwMode="auto">
          <a:xfrm>
            <a:off x="1229292" y="915566"/>
            <a:ext cx="2910661" cy="3300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7" tIns="34279" rIns="68557" bIns="3427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1800" b="1" dirty="0">
                <a:solidFill>
                  <a:srgbClr val="F8F8F8"/>
                </a:solidFill>
                <a:latin typeface="微软雅黑" panose="020B0503020204020204" pitchFamily="34" charset="-122"/>
                <a:ea typeface="微软雅黑" panose="020B0503020204020204" pitchFamily="34" charset="-122"/>
              </a:rPr>
              <a:t>期末清理结算</a:t>
            </a:r>
            <a:endParaRPr lang="en-US" altLang="zh-CN" sz="1800" b="1" dirty="0">
              <a:solidFill>
                <a:srgbClr val="F8F8F8"/>
              </a:solidFill>
              <a:latin typeface="微软雅黑" panose="020B0503020204020204" pitchFamily="34" charset="-122"/>
              <a:ea typeface="微软雅黑" panose="020B0503020204020204" pitchFamily="34" charset="-122"/>
            </a:endParaRPr>
          </a:p>
          <a:p>
            <a:endParaRPr lang="en-US" altLang="zh-CN" sz="1600" dirty="0">
              <a:solidFill>
                <a:srgbClr val="F8F8F8"/>
              </a:solidFill>
              <a:latin typeface="微软雅黑" panose="020B0503020204020204" pitchFamily="34" charset="-122"/>
              <a:ea typeface="微软雅黑" panose="020B0503020204020204" pitchFamily="34" charset="-122"/>
            </a:endParaRPr>
          </a:p>
          <a:p>
            <a:pPr marL="342877" indent="-342877">
              <a:buFont typeface="Wingdings" panose="05000000000000000000" pitchFamily="2" charset="2"/>
              <a:buChar char="u"/>
            </a:pPr>
            <a:r>
              <a:rPr lang="zh-CN" altLang="en-US" sz="1600" dirty="0">
                <a:solidFill>
                  <a:srgbClr val="F8F8F8"/>
                </a:solidFill>
                <a:latin typeface="微软雅黑" panose="020B0503020204020204" pitchFamily="34" charset="-122"/>
                <a:ea typeface="微软雅黑" panose="020B0503020204020204" pitchFamily="34" charset="-122"/>
              </a:rPr>
              <a:t>财务与预算清理分别清理；</a:t>
            </a:r>
            <a:endParaRPr lang="en-US" altLang="zh-CN" sz="1600" dirty="0">
              <a:solidFill>
                <a:srgbClr val="F8F8F8"/>
              </a:solidFill>
              <a:latin typeface="微软雅黑" panose="020B0503020204020204" pitchFamily="34" charset="-122"/>
              <a:ea typeface="微软雅黑" panose="020B0503020204020204" pitchFamily="34" charset="-122"/>
            </a:endParaRPr>
          </a:p>
          <a:p>
            <a:pPr marL="342877" indent="-342877">
              <a:buFont typeface="Wingdings" panose="05000000000000000000" pitchFamily="2" charset="2"/>
              <a:buChar char="u"/>
            </a:pPr>
            <a:r>
              <a:rPr lang="zh-CN" altLang="en-US" sz="1600" dirty="0">
                <a:solidFill>
                  <a:srgbClr val="F8F8F8"/>
                </a:solidFill>
                <a:latin typeface="微软雅黑" panose="020B0503020204020204" pitchFamily="34" charset="-122"/>
                <a:ea typeface="微软雅黑" panose="020B0503020204020204" pitchFamily="34" charset="-122"/>
              </a:rPr>
              <a:t>财务清理结算：仅处理收入、费用与本年盈余科目之间的清理；</a:t>
            </a:r>
            <a:endParaRPr lang="en-US" altLang="zh-CN" sz="1600" dirty="0">
              <a:solidFill>
                <a:srgbClr val="F8F8F8"/>
              </a:solidFill>
              <a:latin typeface="微软雅黑" panose="020B0503020204020204" pitchFamily="34" charset="-122"/>
              <a:ea typeface="微软雅黑" panose="020B0503020204020204" pitchFamily="34" charset="-122"/>
            </a:endParaRPr>
          </a:p>
          <a:p>
            <a:pPr marL="342877" indent="-342877">
              <a:buFont typeface="Wingdings" panose="05000000000000000000" pitchFamily="2" charset="2"/>
              <a:buChar char="u"/>
            </a:pPr>
            <a:r>
              <a:rPr lang="zh-CN" altLang="en-US" sz="1600" dirty="0">
                <a:solidFill>
                  <a:srgbClr val="F8F8F8"/>
                </a:solidFill>
                <a:latin typeface="微软雅黑" panose="020B0503020204020204" pitchFamily="34" charset="-122"/>
                <a:ea typeface="微软雅黑" panose="020B0503020204020204" pitchFamily="34" charset="-122"/>
              </a:rPr>
              <a:t>预算清理结算：仅处理预算收入、预算支出与本年收支结余科目之间的清理；</a:t>
            </a:r>
            <a:endParaRPr lang="en-US" altLang="zh-CN" sz="1600" dirty="0">
              <a:solidFill>
                <a:srgbClr val="F8F8F8"/>
              </a:solidFill>
              <a:latin typeface="微软雅黑" panose="020B0503020204020204" pitchFamily="34" charset="-122"/>
              <a:ea typeface="微软雅黑" panose="020B0503020204020204" pitchFamily="34" charset="-122"/>
            </a:endParaRPr>
          </a:p>
          <a:p>
            <a:pPr marL="342877" indent="-342877">
              <a:buFont typeface="Wingdings" panose="05000000000000000000" pitchFamily="2" charset="2"/>
              <a:buChar char="u"/>
            </a:pPr>
            <a:r>
              <a:rPr lang="zh-CN" altLang="en-US" sz="1600" dirty="0">
                <a:solidFill>
                  <a:srgbClr val="F8F8F8"/>
                </a:solidFill>
                <a:latin typeface="微软雅黑" panose="020B0503020204020204" pitchFamily="34" charset="-122"/>
                <a:ea typeface="微软雅黑" panose="020B0503020204020204" pitchFamily="34" charset="-122"/>
              </a:rPr>
              <a:t>首次使用，需要检查、指定对应的结余科目</a:t>
            </a:r>
            <a:r>
              <a:rPr lang="zh-CN" altLang="en-US" sz="1600" dirty="0" smtClean="0">
                <a:solidFill>
                  <a:srgbClr val="F8F8F8"/>
                </a:solidFill>
                <a:latin typeface="微软雅黑" panose="020B0503020204020204" pitchFamily="34" charset="-122"/>
                <a:ea typeface="微软雅黑" panose="020B0503020204020204" pitchFamily="34" charset="-122"/>
              </a:rPr>
              <a:t>。</a:t>
            </a:r>
            <a:endParaRPr lang="en-US" altLang="zh-CN" sz="1600" dirty="0">
              <a:solidFill>
                <a:srgbClr val="F8F8F8"/>
              </a:solidFill>
              <a:latin typeface="微软雅黑" panose="020B0503020204020204" pitchFamily="34" charset="-122"/>
              <a:ea typeface="微软雅黑" panose="020B0503020204020204" pitchFamily="34" charset="-122"/>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725426"/>
            <a:ext cx="4554023" cy="357025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9322676"/>
      </p:ext>
    </p:extLst>
  </p:cSld>
  <p:clrMapOvr>
    <a:masterClrMapping/>
  </p:clrMapOvr>
  <p:transition spd="slow" advTm="10084">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additive="base">
                                        <p:cTn id="7" dur="500" fill="hold"/>
                                        <p:tgtEl>
                                          <p:spTgt spid="23555"/>
                                        </p:tgtEl>
                                        <p:attrNameLst>
                                          <p:attrName>ppt_x</p:attrName>
                                        </p:attrNameLst>
                                      </p:cBhvr>
                                      <p:tavLst>
                                        <p:tav tm="0">
                                          <p:val>
                                            <p:strVal val="0-#ppt_w/2"/>
                                          </p:val>
                                        </p:tav>
                                        <p:tav tm="100000">
                                          <p:val>
                                            <p:strVal val="#ppt_x"/>
                                          </p:val>
                                        </p:tav>
                                      </p:tavLst>
                                    </p:anim>
                                    <p:anim calcmode="lin" valueType="num">
                                      <p:cBhvr additive="base">
                                        <p:cTn id="8" dur="500" fill="hold"/>
                                        <p:tgtEl>
                                          <p:spTgt spid="2355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3554"/>
                                        </p:tgtEl>
                                        <p:attrNameLst>
                                          <p:attrName>style.visibility</p:attrName>
                                        </p:attrNameLst>
                                      </p:cBhvr>
                                      <p:to>
                                        <p:strVal val="visible"/>
                                      </p:to>
                                    </p:set>
                                    <p:anim calcmode="lin" valueType="num">
                                      <p:cBhvr>
                                        <p:cTn id="12" dur="400" fill="hold"/>
                                        <p:tgtEl>
                                          <p:spTgt spid="2355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23554"/>
                                        </p:tgtEl>
                                        <p:attrNameLst>
                                          <p:attrName>ppt_y</p:attrName>
                                        </p:attrNameLst>
                                      </p:cBhvr>
                                      <p:tavLst>
                                        <p:tav tm="0">
                                          <p:val>
                                            <p:strVal val="#ppt_y"/>
                                          </p:val>
                                        </p:tav>
                                        <p:tav tm="100000">
                                          <p:val>
                                            <p:strVal val="#ppt_y"/>
                                          </p:val>
                                        </p:tav>
                                      </p:tavLst>
                                    </p:anim>
                                    <p:anim calcmode="lin" valueType="num">
                                      <p:cBhvr>
                                        <p:cTn id="14" dur="400" fill="hold"/>
                                        <p:tgtEl>
                                          <p:spTgt spid="2355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2355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23554"/>
                                        </p:tgtEl>
                                      </p:cBhvr>
                                    </p:animEffect>
                                  </p:childTnLst>
                                </p:cTn>
                              </p:par>
                            </p:childTnLst>
                          </p:cTn>
                        </p:par>
                        <p:par>
                          <p:cTn id="17" fill="hold" nodeType="afterGroup">
                            <p:stCondLst>
                              <p:cond delay="1420"/>
                            </p:stCondLst>
                            <p:childTnLst>
                              <p:par>
                                <p:cTn id="18" presetID="22" presetClass="entr" presetSubtype="2" fill="hold" grpId="0" nodeType="afterEffect">
                                  <p:stCondLst>
                                    <p:cond delay="0"/>
                                  </p:stCondLst>
                                  <p:childTnLst>
                                    <p:set>
                                      <p:cBhvr>
                                        <p:cTn id="19" dur="1" fill="hold">
                                          <p:stCondLst>
                                            <p:cond delay="0"/>
                                          </p:stCondLst>
                                        </p:cTn>
                                        <p:tgtEl>
                                          <p:spTgt spid="23557"/>
                                        </p:tgtEl>
                                        <p:attrNameLst>
                                          <p:attrName>style.visibility</p:attrName>
                                        </p:attrNameLst>
                                      </p:cBhvr>
                                      <p:to>
                                        <p:strVal val="visible"/>
                                      </p:to>
                                    </p:set>
                                    <p:animEffect transition="in" filter="wipe(right)">
                                      <p:cBhvr>
                                        <p:cTn id="20" dur="500"/>
                                        <p:tgtEl>
                                          <p:spTgt spid="23557"/>
                                        </p:tgtEl>
                                      </p:cBhvr>
                                    </p:animEffect>
                                  </p:childTnLst>
                                </p:cTn>
                              </p:par>
                              <p:par>
                                <p:cTn id="21" presetID="2" presetClass="entr" presetSubtype="6" fill="hold" grpId="0" nodeType="withEffect">
                                  <p:stCondLst>
                                    <p:cond delay="0"/>
                                  </p:stCondLst>
                                  <p:childTnLst>
                                    <p:set>
                                      <p:cBhvr>
                                        <p:cTn id="22" dur="1" fill="hold">
                                          <p:stCondLst>
                                            <p:cond delay="0"/>
                                          </p:stCondLst>
                                        </p:cTn>
                                        <p:tgtEl>
                                          <p:spTgt spid="23559"/>
                                        </p:tgtEl>
                                        <p:attrNameLst>
                                          <p:attrName>style.visibility</p:attrName>
                                        </p:attrNameLst>
                                      </p:cBhvr>
                                      <p:to>
                                        <p:strVal val="visible"/>
                                      </p:to>
                                    </p:set>
                                    <p:anim calcmode="lin" valueType="num">
                                      <p:cBhvr additive="base">
                                        <p:cTn id="23" dur="500" fill="hold"/>
                                        <p:tgtEl>
                                          <p:spTgt spid="23559"/>
                                        </p:tgtEl>
                                        <p:attrNameLst>
                                          <p:attrName>ppt_x</p:attrName>
                                        </p:attrNameLst>
                                      </p:cBhvr>
                                      <p:tavLst>
                                        <p:tav tm="0">
                                          <p:val>
                                            <p:strVal val="1+#ppt_w/2"/>
                                          </p:val>
                                        </p:tav>
                                        <p:tav tm="100000">
                                          <p:val>
                                            <p:strVal val="#ppt_x"/>
                                          </p:val>
                                        </p:tav>
                                      </p:tavLst>
                                    </p:anim>
                                    <p:anim calcmode="lin" valueType="num">
                                      <p:cBhvr additive="base">
                                        <p:cTn id="24" dur="500" fill="hold"/>
                                        <p:tgtEl>
                                          <p:spTgt spid="23559"/>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1920"/>
                            </p:stCondLst>
                            <p:childTnLst>
                              <p:par>
                                <p:cTn id="26" presetID="22" presetClass="entr" presetSubtype="8" fill="hold" grpId="0" nodeType="afterEffect">
                                  <p:stCondLst>
                                    <p:cond delay="0"/>
                                  </p:stCondLst>
                                  <p:childTnLst>
                                    <p:set>
                                      <p:cBhvr>
                                        <p:cTn id="27" dur="1" fill="hold">
                                          <p:stCondLst>
                                            <p:cond delay="0"/>
                                          </p:stCondLst>
                                        </p:cTn>
                                        <p:tgtEl>
                                          <p:spTgt spid="23562"/>
                                        </p:tgtEl>
                                        <p:attrNameLst>
                                          <p:attrName>style.visibility</p:attrName>
                                        </p:attrNameLst>
                                      </p:cBhvr>
                                      <p:to>
                                        <p:strVal val="visible"/>
                                      </p:to>
                                    </p:set>
                                    <p:animEffect transition="in" filter="wipe(left)">
                                      <p:cBhvr>
                                        <p:cTn id="28" dur="500"/>
                                        <p:tgtEl>
                                          <p:spTgt spid="23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P spid="23555" grpId="0" animBg="1"/>
      <p:bldP spid="23557" grpId="0" animBg="1" autoUpdateAnimBg="0"/>
      <p:bldP spid="23559" grpId="0" animBg="1"/>
      <p:bldP spid="23562"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4" name="矩形 7"/>
          <p:cNvSpPr>
            <a:spLocks noChangeArrowheads="1"/>
          </p:cNvSpPr>
          <p:nvPr/>
        </p:nvSpPr>
        <p:spPr bwMode="auto">
          <a:xfrm>
            <a:off x="-1" y="2296912"/>
            <a:ext cx="9144000" cy="1138934"/>
          </a:xfrm>
          <a:prstGeom prst="rect">
            <a:avLst/>
          </a:prstGeom>
          <a:solidFill>
            <a:schemeClr val="tx1"/>
          </a:solidFill>
          <a:ln w="9525">
            <a:solidFill>
              <a:schemeClr val="tx1"/>
            </a:solidFill>
            <a:bevel/>
            <a:headEnd/>
            <a:tailEnd/>
          </a:ln>
        </p:spPr>
        <p:txBody>
          <a:bodyPr lIns="68562" tIns="34281" rIns="68562" bIns="34281"/>
          <a:lstStyle/>
          <a:p>
            <a:endParaRPr lang="zh-CN" altLang="en-US"/>
          </a:p>
        </p:txBody>
      </p:sp>
      <p:sp>
        <p:nvSpPr>
          <p:cNvPr id="45065" name="TextBox 8"/>
          <p:cNvSpPr txBox="1">
            <a:spLocks noChangeArrowheads="1"/>
          </p:cNvSpPr>
          <p:nvPr/>
        </p:nvSpPr>
        <p:spPr bwMode="auto">
          <a:xfrm>
            <a:off x="2946251" y="2542654"/>
            <a:ext cx="3251495" cy="561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3200" dirty="0">
                <a:solidFill>
                  <a:srgbClr val="F8F8F8"/>
                </a:solidFill>
                <a:latin typeface="微软雅黑" pitchFamily="34" charset="-122"/>
                <a:ea typeface="微软雅黑" pitchFamily="34" charset="-122"/>
              </a:rPr>
              <a:t>5</a:t>
            </a:r>
            <a:r>
              <a:rPr lang="zh-CN" altLang="en-US" sz="3200" dirty="0" smtClean="0">
                <a:solidFill>
                  <a:srgbClr val="F8F8F8"/>
                </a:solidFill>
                <a:latin typeface="微软雅黑" pitchFamily="34" charset="-122"/>
                <a:ea typeface="微软雅黑" pitchFamily="34" charset="-122"/>
              </a:rPr>
              <a:t>、固定资产变动</a:t>
            </a:r>
            <a:endParaRPr lang="en-US" altLang="zh-CN" sz="3200" dirty="0">
              <a:solidFill>
                <a:srgbClr val="F8F8F8"/>
              </a:solidFill>
              <a:latin typeface="微软雅黑" pitchFamily="34" charset="-122"/>
              <a:ea typeface="微软雅黑" pitchFamily="34" charset="-122"/>
            </a:endParaRPr>
          </a:p>
        </p:txBody>
      </p:sp>
      <p:grpSp>
        <p:nvGrpSpPr>
          <p:cNvPr id="45066" name="组合 9"/>
          <p:cNvGrpSpPr>
            <a:grpSpLocks/>
          </p:cNvGrpSpPr>
          <p:nvPr/>
        </p:nvGrpSpPr>
        <p:grpSpPr bwMode="auto">
          <a:xfrm>
            <a:off x="1156836" y="1708547"/>
            <a:ext cx="865247" cy="866775"/>
            <a:chOff x="0" y="0"/>
            <a:chExt cx="1154113" cy="1155699"/>
          </a:xfrm>
        </p:grpSpPr>
        <p:sp>
          <p:nvSpPr>
            <p:cNvPr id="44060" name="Oval 30"/>
            <p:cNvSpPr>
              <a:spLocks noChangeArrowheads="1"/>
            </p:cNvSpPr>
            <p:nvPr/>
          </p:nvSpPr>
          <p:spPr bwMode="auto">
            <a:xfrm>
              <a:off x="0" y="0"/>
              <a:ext cx="1154113" cy="115569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061" name="Freeform 34"/>
            <p:cNvSpPr>
              <a:spLocks noEditPoints="1"/>
            </p:cNvSpPr>
            <p:nvPr/>
          </p:nvSpPr>
          <p:spPr bwMode="auto">
            <a:xfrm>
              <a:off x="266700" y="128587"/>
              <a:ext cx="638175" cy="868362"/>
            </a:xfrm>
            <a:custGeom>
              <a:avLst/>
              <a:gdLst>
                <a:gd name="T0" fmla="*/ 115857116 w 709"/>
                <a:gd name="T1" fmla="*/ 289888031 h 965"/>
                <a:gd name="T2" fmla="*/ 176621457 w 709"/>
                <a:gd name="T3" fmla="*/ 432402883 h 965"/>
                <a:gd name="T4" fmla="*/ 226043565 w 709"/>
                <a:gd name="T5" fmla="*/ 546575838 h 965"/>
                <a:gd name="T6" fmla="*/ 337039210 w 709"/>
                <a:gd name="T7" fmla="*/ 549815323 h 965"/>
                <a:gd name="T8" fmla="*/ 361344766 w 709"/>
                <a:gd name="T9" fmla="*/ 504469730 h 965"/>
                <a:gd name="T10" fmla="*/ 422919203 w 709"/>
                <a:gd name="T11" fmla="*/ 389486003 h 965"/>
                <a:gd name="T12" fmla="*/ 287618002 w 709"/>
                <a:gd name="T13" fmla="*/ 119032183 h 965"/>
                <a:gd name="T14" fmla="*/ 238195893 w 709"/>
                <a:gd name="T15" fmla="*/ 585444261 h 965"/>
                <a:gd name="T16" fmla="*/ 181482928 w 709"/>
                <a:gd name="T17" fmla="*/ 520664456 h 965"/>
                <a:gd name="T18" fmla="*/ 122338778 w 709"/>
                <a:gd name="T19" fmla="*/ 409730086 h 965"/>
                <a:gd name="T20" fmla="*/ 287618002 w 709"/>
                <a:gd name="T21" fmla="*/ 82593374 h 965"/>
                <a:gd name="T22" fmla="*/ 452896326 w 709"/>
                <a:gd name="T23" fmla="*/ 409730086 h 965"/>
                <a:gd name="T24" fmla="*/ 392942080 w 709"/>
                <a:gd name="T25" fmla="*/ 520664456 h 965"/>
                <a:gd name="T26" fmla="*/ 337039210 w 709"/>
                <a:gd name="T27" fmla="*/ 585444261 h 965"/>
                <a:gd name="T28" fmla="*/ 205788485 w 709"/>
                <a:gd name="T29" fmla="*/ 700427088 h 965"/>
                <a:gd name="T30" fmla="*/ 345141062 w 709"/>
                <a:gd name="T31" fmla="*/ 726339370 h 965"/>
                <a:gd name="T32" fmla="*/ 345141062 w 709"/>
                <a:gd name="T33" fmla="*/ 673705835 h 965"/>
                <a:gd name="T34" fmla="*/ 221992189 w 709"/>
                <a:gd name="T35" fmla="*/ 716621815 h 965"/>
                <a:gd name="T36" fmla="*/ 355673200 w 709"/>
                <a:gd name="T37" fmla="*/ 716621815 h 965"/>
                <a:gd name="T38" fmla="*/ 371877804 w 709"/>
                <a:gd name="T39" fmla="*/ 700427088 h 965"/>
                <a:gd name="T40" fmla="*/ 205788485 w 709"/>
                <a:gd name="T41" fmla="*/ 617023843 h 965"/>
                <a:gd name="T42" fmla="*/ 371877804 w 709"/>
                <a:gd name="T43" fmla="*/ 700427088 h 965"/>
                <a:gd name="T44" fmla="*/ 370256714 w 709"/>
                <a:gd name="T45" fmla="*/ 326325940 h 965"/>
                <a:gd name="T46" fmla="*/ 314353844 w 709"/>
                <a:gd name="T47" fmla="*/ 382198961 h 965"/>
                <a:gd name="T48" fmla="*/ 260071164 w 709"/>
                <a:gd name="T49" fmla="*/ 382198961 h 965"/>
                <a:gd name="T50" fmla="*/ 204168294 w 709"/>
                <a:gd name="T51" fmla="*/ 326325940 h 965"/>
                <a:gd name="T52" fmla="*/ 204168294 w 709"/>
                <a:gd name="T53" fmla="*/ 272073562 h 965"/>
                <a:gd name="T54" fmla="*/ 260071164 w 709"/>
                <a:gd name="T55" fmla="*/ 215391570 h 965"/>
                <a:gd name="T56" fmla="*/ 314353844 w 709"/>
                <a:gd name="T57" fmla="*/ 215391570 h 965"/>
                <a:gd name="T58" fmla="*/ 370256714 w 709"/>
                <a:gd name="T59" fmla="*/ 272073562 h 965"/>
                <a:gd name="T60" fmla="*/ 551739642 w 709"/>
                <a:gd name="T61" fmla="*/ 263975749 h 965"/>
                <a:gd name="T62" fmla="*/ 522572614 w 709"/>
                <a:gd name="T63" fmla="*/ 289888031 h 965"/>
                <a:gd name="T64" fmla="*/ 551739642 w 709"/>
                <a:gd name="T65" fmla="*/ 306892629 h 965"/>
                <a:gd name="T66" fmla="*/ 551739642 w 709"/>
                <a:gd name="T67" fmla="*/ 263975749 h 965"/>
                <a:gd name="T68" fmla="*/ 488545015 w 709"/>
                <a:gd name="T69" fmla="*/ 114983727 h 965"/>
                <a:gd name="T70" fmla="*/ 458567892 w 709"/>
                <a:gd name="T71" fmla="*/ 85022988 h 965"/>
                <a:gd name="T72" fmla="*/ 466669744 w 709"/>
                <a:gd name="T73" fmla="*/ 137656524 h 965"/>
                <a:gd name="T74" fmla="*/ 307872182 w 709"/>
                <a:gd name="T75" fmla="*/ 55062250 h 965"/>
                <a:gd name="T76" fmla="*/ 286807006 w 709"/>
                <a:gd name="T77" fmla="*/ 0 h 965"/>
                <a:gd name="T78" fmla="*/ 264932636 w 709"/>
                <a:gd name="T79" fmla="*/ 55062250 h 965"/>
                <a:gd name="T80" fmla="*/ 105324978 w 709"/>
                <a:gd name="T81" fmla="*/ 140085238 h 965"/>
                <a:gd name="T82" fmla="*/ 115047021 w 709"/>
                <a:gd name="T83" fmla="*/ 88261573 h 965"/>
                <a:gd name="T84" fmla="*/ 84259802 w 709"/>
                <a:gd name="T85" fmla="*/ 119032183 h 965"/>
                <a:gd name="T86" fmla="*/ 51852394 w 709"/>
                <a:gd name="T87" fmla="*/ 289888031 h 965"/>
                <a:gd name="T88" fmla="*/ 22685366 w 709"/>
                <a:gd name="T89" fmla="*/ 263975749 h 965"/>
                <a:gd name="T90" fmla="*/ 22685366 w 709"/>
                <a:gd name="T91" fmla="*/ 306892629 h 965"/>
                <a:gd name="T92" fmla="*/ 51852394 w 709"/>
                <a:gd name="T93" fmla="*/ 289888031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45069" name="组合 12"/>
          <p:cNvGrpSpPr>
            <a:grpSpLocks/>
          </p:cNvGrpSpPr>
          <p:nvPr/>
        </p:nvGrpSpPr>
        <p:grpSpPr bwMode="auto">
          <a:xfrm>
            <a:off x="1175878" y="3005880"/>
            <a:ext cx="865247" cy="866775"/>
            <a:chOff x="0" y="0"/>
            <a:chExt cx="1154113" cy="1155699"/>
          </a:xfrm>
        </p:grpSpPr>
        <p:sp>
          <p:nvSpPr>
            <p:cNvPr id="44058" name="Oval 31"/>
            <p:cNvSpPr>
              <a:spLocks noChangeArrowheads="1"/>
            </p:cNvSpPr>
            <p:nvPr/>
          </p:nvSpPr>
          <p:spPr bwMode="auto">
            <a:xfrm>
              <a:off x="0" y="0"/>
              <a:ext cx="1154113" cy="1155699"/>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059" name="Freeform 35"/>
            <p:cNvSpPr>
              <a:spLocks noEditPoints="1"/>
            </p:cNvSpPr>
            <p:nvPr/>
          </p:nvSpPr>
          <p:spPr bwMode="auto">
            <a:xfrm>
              <a:off x="269875" y="169862"/>
              <a:ext cx="563563" cy="766762"/>
            </a:xfrm>
            <a:custGeom>
              <a:avLst/>
              <a:gdLst>
                <a:gd name="T0" fmla="*/ 66670855 w 625"/>
                <a:gd name="T1" fmla="*/ 111769061 h 852"/>
                <a:gd name="T2" fmla="*/ 56101119 w 625"/>
                <a:gd name="T3" fmla="*/ 690051602 h 852"/>
                <a:gd name="T4" fmla="*/ 508165208 w 625"/>
                <a:gd name="T5" fmla="*/ 169273511 h 852"/>
                <a:gd name="T6" fmla="*/ 469137794 w 625"/>
                <a:gd name="T7" fmla="*/ 181422009 h 852"/>
                <a:gd name="T8" fmla="*/ 57727787 w 625"/>
                <a:gd name="T9" fmla="*/ 650365369 h 852"/>
                <a:gd name="T10" fmla="*/ 219527175 w 625"/>
                <a:gd name="T11" fmla="*/ 73702747 h 852"/>
                <a:gd name="T12" fmla="*/ 288638033 w 625"/>
                <a:gd name="T13" fmla="*/ 73702747 h 852"/>
                <a:gd name="T14" fmla="*/ 252863054 w 625"/>
                <a:gd name="T15" fmla="*/ 110149141 h 852"/>
                <a:gd name="T16" fmla="*/ 177248228 w 625"/>
                <a:gd name="T17" fmla="*/ 75322667 h 852"/>
                <a:gd name="T18" fmla="*/ 93502766 w 625"/>
                <a:gd name="T19" fmla="*/ 174942330 h 852"/>
                <a:gd name="T20" fmla="*/ 414662442 w 625"/>
                <a:gd name="T21" fmla="*/ 174942330 h 852"/>
                <a:gd name="T22" fmla="*/ 330916980 w 625"/>
                <a:gd name="T23" fmla="*/ 75322667 h 852"/>
                <a:gd name="T24" fmla="*/ 177248228 w 625"/>
                <a:gd name="T25" fmla="*/ 75322667 h 852"/>
                <a:gd name="T26" fmla="*/ 179687329 w 625"/>
                <a:gd name="T27" fmla="*/ 524017930 h 852"/>
                <a:gd name="T28" fmla="*/ 122772876 w 625"/>
                <a:gd name="T29" fmla="*/ 540216227 h 852"/>
                <a:gd name="T30" fmla="*/ 110576471 w 625"/>
                <a:gd name="T31" fmla="*/ 552365625 h 852"/>
                <a:gd name="T32" fmla="*/ 179687329 w 625"/>
                <a:gd name="T33" fmla="*/ 557224484 h 852"/>
                <a:gd name="T34" fmla="*/ 107324938 w 625"/>
                <a:gd name="T35" fmla="*/ 592860918 h 852"/>
                <a:gd name="T36" fmla="*/ 196761935 w 625"/>
                <a:gd name="T37" fmla="*/ 549125786 h 852"/>
                <a:gd name="T38" fmla="*/ 196761935 w 625"/>
                <a:gd name="T39" fmla="*/ 520778091 h 852"/>
                <a:gd name="T40" fmla="*/ 89436997 w 625"/>
                <a:gd name="T41" fmla="*/ 526447810 h 852"/>
                <a:gd name="T42" fmla="*/ 173995793 w 625"/>
                <a:gd name="T43" fmla="*/ 615538894 h 852"/>
                <a:gd name="T44" fmla="*/ 173995793 w 625"/>
                <a:gd name="T45" fmla="*/ 271323053 h 852"/>
                <a:gd name="T46" fmla="*/ 122772876 w 625"/>
                <a:gd name="T47" fmla="*/ 286711391 h 852"/>
                <a:gd name="T48" fmla="*/ 140659915 w 625"/>
                <a:gd name="T49" fmla="*/ 332067343 h 852"/>
                <a:gd name="T50" fmla="*/ 107324938 w 625"/>
                <a:gd name="T51" fmla="*/ 344215841 h 852"/>
                <a:gd name="T52" fmla="*/ 173995793 w 625"/>
                <a:gd name="T53" fmla="*/ 253504837 h 852"/>
                <a:gd name="T54" fmla="*/ 89436997 w 625"/>
                <a:gd name="T55" fmla="*/ 342595921 h 852"/>
                <a:gd name="T56" fmla="*/ 195948601 w 625"/>
                <a:gd name="T57" fmla="*/ 290761190 h 852"/>
                <a:gd name="T58" fmla="*/ 195135267 w 625"/>
                <a:gd name="T59" fmla="*/ 267273254 h 852"/>
                <a:gd name="T60" fmla="*/ 179687329 w 625"/>
                <a:gd name="T61" fmla="*/ 407390010 h 852"/>
                <a:gd name="T62" fmla="*/ 110576471 w 625"/>
                <a:gd name="T63" fmla="*/ 424398267 h 852"/>
                <a:gd name="T64" fmla="*/ 179687329 w 625"/>
                <a:gd name="T65" fmla="*/ 470563279 h 852"/>
                <a:gd name="T66" fmla="*/ 196761935 w 625"/>
                <a:gd name="T67" fmla="*/ 394430652 h 852"/>
                <a:gd name="T68" fmla="*/ 89436997 w 625"/>
                <a:gd name="T69" fmla="*/ 398480452 h 852"/>
                <a:gd name="T70" fmla="*/ 179687329 w 625"/>
                <a:gd name="T71" fmla="*/ 487571536 h 852"/>
                <a:gd name="T72" fmla="*/ 234976015 w 625"/>
                <a:gd name="T73" fmla="*/ 376612435 h 852"/>
                <a:gd name="T74" fmla="*/ 265871891 w 625"/>
                <a:gd name="T75" fmla="*/ 585572180 h 852"/>
                <a:gd name="T76" fmla="*/ 408158474 w 625"/>
                <a:gd name="T77" fmla="*/ 541836147 h 852"/>
                <a:gd name="T78" fmla="*/ 260180356 w 625"/>
                <a:gd name="T79" fmla="*/ 579902461 h 852"/>
                <a:gd name="T80" fmla="*/ 408158474 w 625"/>
                <a:gd name="T81" fmla="*/ 410628950 h 852"/>
                <a:gd name="T82" fmla="*/ 260180356 w 625"/>
                <a:gd name="T83" fmla="*/ 332067343 h 852"/>
                <a:gd name="T84" fmla="*/ 260180356 w 625"/>
                <a:gd name="T85" fmla="*/ 285091471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45072" name="组合 15"/>
          <p:cNvGrpSpPr>
            <a:grpSpLocks/>
          </p:cNvGrpSpPr>
          <p:nvPr/>
        </p:nvGrpSpPr>
        <p:grpSpPr bwMode="auto">
          <a:xfrm>
            <a:off x="6805334" y="1697235"/>
            <a:ext cx="866437" cy="866775"/>
            <a:chOff x="0" y="0"/>
            <a:chExt cx="1155700" cy="1155699"/>
          </a:xfrm>
        </p:grpSpPr>
        <p:sp>
          <p:nvSpPr>
            <p:cNvPr id="44056" name="Oval 33"/>
            <p:cNvSpPr>
              <a:spLocks noChangeArrowheads="1"/>
            </p:cNvSpPr>
            <p:nvPr/>
          </p:nvSpPr>
          <p:spPr bwMode="auto">
            <a:xfrm>
              <a:off x="0" y="0"/>
              <a:ext cx="1155700" cy="1155699"/>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057" name="Freeform 36"/>
            <p:cNvSpPr>
              <a:spLocks noEditPoints="1"/>
            </p:cNvSpPr>
            <p:nvPr/>
          </p:nvSpPr>
          <p:spPr bwMode="auto">
            <a:xfrm>
              <a:off x="261937" y="217487"/>
              <a:ext cx="712788" cy="701675"/>
            </a:xfrm>
            <a:custGeom>
              <a:avLst/>
              <a:gdLst>
                <a:gd name="T0" fmla="*/ 169284450 w 792"/>
                <a:gd name="T1" fmla="*/ 276663517 h 779"/>
                <a:gd name="T2" fmla="*/ 224362623 w 792"/>
                <a:gd name="T3" fmla="*/ 180926764 h 779"/>
                <a:gd name="T4" fmla="*/ 315889282 w 792"/>
                <a:gd name="T5" fmla="*/ 262058949 h 779"/>
                <a:gd name="T6" fmla="*/ 238132391 w 792"/>
                <a:gd name="T7" fmla="*/ 164699966 h 779"/>
                <a:gd name="T8" fmla="*/ 315889282 w 792"/>
                <a:gd name="T9" fmla="*/ 262058949 h 779"/>
                <a:gd name="T10" fmla="*/ 315889282 w 792"/>
                <a:gd name="T11" fmla="*/ 262058949 h 779"/>
                <a:gd name="T12" fmla="*/ 378257332 w 792"/>
                <a:gd name="T13" fmla="*/ 157397682 h 779"/>
                <a:gd name="T14" fmla="*/ 398506991 w 792"/>
                <a:gd name="T15" fmla="*/ 146850940 h 779"/>
                <a:gd name="T16" fmla="*/ 400936950 w 792"/>
                <a:gd name="T17" fmla="*/ 164699966 h 779"/>
                <a:gd name="T18" fmla="*/ 395267046 w 792"/>
                <a:gd name="T19" fmla="*/ 193907301 h 779"/>
                <a:gd name="T20" fmla="*/ 376637359 w 792"/>
                <a:gd name="T21" fmla="*/ 186605918 h 779"/>
                <a:gd name="T22" fmla="*/ 353957741 w 792"/>
                <a:gd name="T23" fmla="*/ 167133761 h 779"/>
                <a:gd name="T24" fmla="*/ 369347482 w 792"/>
                <a:gd name="T25" fmla="*/ 155775453 h 779"/>
                <a:gd name="T26" fmla="*/ 398506991 w 792"/>
                <a:gd name="T27" fmla="*/ 146850940 h 779"/>
                <a:gd name="T28" fmla="*/ 303739486 w 792"/>
                <a:gd name="T29" fmla="*/ 278285746 h 779"/>
                <a:gd name="T30" fmla="*/ 293210564 w 792"/>
                <a:gd name="T31" fmla="*/ 396740016 h 779"/>
                <a:gd name="T32" fmla="*/ 334518968 w 792"/>
                <a:gd name="T33" fmla="*/ 288833390 h 779"/>
                <a:gd name="T34" fmla="*/ 252711246 w 792"/>
                <a:gd name="T35" fmla="*/ 241776128 h 779"/>
                <a:gd name="T36" fmla="*/ 221932664 w 792"/>
                <a:gd name="T37" fmla="*/ 252323771 h 779"/>
                <a:gd name="T38" fmla="*/ 263241068 w 792"/>
                <a:gd name="T39" fmla="*/ 396740016 h 779"/>
                <a:gd name="T40" fmla="*/ 252711246 w 792"/>
                <a:gd name="T41" fmla="*/ 241776128 h 779"/>
                <a:gd name="T42" fmla="*/ 375017386 w 792"/>
                <a:gd name="T43" fmla="*/ 216624817 h 779"/>
                <a:gd name="T44" fmla="*/ 364487564 w 792"/>
                <a:gd name="T45" fmla="*/ 396740016 h 779"/>
                <a:gd name="T46" fmla="*/ 405795968 w 792"/>
                <a:gd name="T47" fmla="*/ 227983125 h 779"/>
                <a:gd name="T48" fmla="*/ 181434246 w 792"/>
                <a:gd name="T49" fmla="*/ 316418495 h 779"/>
                <a:gd name="T50" fmla="*/ 150654764 w 792"/>
                <a:gd name="T51" fmla="*/ 326965237 h 779"/>
                <a:gd name="T52" fmla="*/ 191963168 w 792"/>
                <a:gd name="T53" fmla="*/ 396740016 h 779"/>
                <a:gd name="T54" fmla="*/ 181434246 w 792"/>
                <a:gd name="T55" fmla="*/ 316418495 h 779"/>
                <a:gd name="T56" fmla="*/ 110156345 w 792"/>
                <a:gd name="T57" fmla="*/ 396740016 h 779"/>
                <a:gd name="T58" fmla="*/ 99626523 w 792"/>
                <a:gd name="T59" fmla="*/ 153341659 h 779"/>
                <a:gd name="T60" fmla="*/ 120686168 w 792"/>
                <a:gd name="T61" fmla="*/ 153341659 h 779"/>
                <a:gd name="T62" fmla="*/ 430095559 w 792"/>
                <a:gd name="T63" fmla="*/ 375645629 h 779"/>
                <a:gd name="T64" fmla="*/ 430095559 w 792"/>
                <a:gd name="T65" fmla="*/ 396740016 h 779"/>
                <a:gd name="T66" fmla="*/ 99626523 w 792"/>
                <a:gd name="T67" fmla="*/ 386192372 h 779"/>
                <a:gd name="T68" fmla="*/ 430095559 w 792"/>
                <a:gd name="T69" fmla="*/ 375645629 h 779"/>
                <a:gd name="T70" fmla="*/ 550781727 w 792"/>
                <a:gd name="T71" fmla="*/ 632025424 h 779"/>
                <a:gd name="T72" fmla="*/ 392837086 w 792"/>
                <a:gd name="T73" fmla="*/ 510325796 h 779"/>
                <a:gd name="T74" fmla="*/ 0 w 792"/>
                <a:gd name="T75" fmla="*/ 269361233 h 779"/>
                <a:gd name="T76" fmla="*/ 539441918 w 792"/>
                <a:gd name="T77" fmla="*/ 269361233 h 779"/>
                <a:gd name="T78" fmla="*/ 609909832 w 792"/>
                <a:gd name="T79" fmla="*/ 490854539 h 779"/>
                <a:gd name="T80" fmla="*/ 270530946 w 792"/>
                <a:gd name="T81" fmla="*/ 505458207 h 779"/>
                <a:gd name="T82" fmla="*/ 505423391 w 792"/>
                <a:gd name="T83" fmla="*/ 269361233 h 779"/>
                <a:gd name="T84" fmla="*/ 34828514 w 792"/>
                <a:gd name="T85" fmla="*/ 269361233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45075" name="组合 18"/>
          <p:cNvGrpSpPr>
            <a:grpSpLocks/>
          </p:cNvGrpSpPr>
          <p:nvPr/>
        </p:nvGrpSpPr>
        <p:grpSpPr bwMode="auto">
          <a:xfrm>
            <a:off x="6856511" y="3004095"/>
            <a:ext cx="865247" cy="866775"/>
            <a:chOff x="0" y="0"/>
            <a:chExt cx="1154113" cy="1155699"/>
          </a:xfrm>
        </p:grpSpPr>
        <p:sp>
          <p:nvSpPr>
            <p:cNvPr id="44054" name="Oval 32"/>
            <p:cNvSpPr>
              <a:spLocks noChangeArrowheads="1"/>
            </p:cNvSpPr>
            <p:nvPr/>
          </p:nvSpPr>
          <p:spPr bwMode="auto">
            <a:xfrm>
              <a:off x="0" y="0"/>
              <a:ext cx="1154113" cy="115569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055" name="Freeform 37"/>
            <p:cNvSpPr>
              <a:spLocks noEditPoints="1"/>
            </p:cNvSpPr>
            <p:nvPr/>
          </p:nvSpPr>
          <p:spPr bwMode="auto">
            <a:xfrm>
              <a:off x="268287" y="254000"/>
              <a:ext cx="658813" cy="652462"/>
            </a:xfrm>
            <a:custGeom>
              <a:avLst/>
              <a:gdLst>
                <a:gd name="T0" fmla="*/ 535431365 w 732"/>
                <a:gd name="T1" fmla="*/ 506778230 h 724"/>
                <a:gd name="T2" fmla="*/ 473868351 w 732"/>
                <a:gd name="T3" fmla="*/ 506778230 h 724"/>
                <a:gd name="T4" fmla="*/ 388005756 w 732"/>
                <a:gd name="T5" fmla="*/ 341912618 h 724"/>
                <a:gd name="T6" fmla="*/ 379094680 w 732"/>
                <a:gd name="T7" fmla="*/ 374398737 h 724"/>
                <a:gd name="T8" fmla="*/ 332112853 w 732"/>
                <a:gd name="T9" fmla="*/ 410132747 h 724"/>
                <a:gd name="T10" fmla="*/ 486019490 w 732"/>
                <a:gd name="T11" fmla="*/ 580683069 h 724"/>
                <a:gd name="T12" fmla="*/ 584843240 w 732"/>
                <a:gd name="T13" fmla="*/ 514087787 h 724"/>
                <a:gd name="T14" fmla="*/ 511940002 w 732"/>
                <a:gd name="T15" fmla="*/ 438558101 h 724"/>
                <a:gd name="T16" fmla="*/ 404206076 w 732"/>
                <a:gd name="T17" fmla="*/ 350034148 h 724"/>
                <a:gd name="T18" fmla="*/ 213848720 w 732"/>
                <a:gd name="T19" fmla="*/ 208721152 h 724"/>
                <a:gd name="T20" fmla="*/ 246249359 w 732"/>
                <a:gd name="T21" fmla="*/ 199787649 h 724"/>
                <a:gd name="T22" fmla="*/ 255160435 w 732"/>
                <a:gd name="T23" fmla="*/ 168113503 h 724"/>
                <a:gd name="T24" fmla="*/ 263260595 w 732"/>
                <a:gd name="T25" fmla="*/ 138064203 h 724"/>
                <a:gd name="T26" fmla="*/ 114214954 w 732"/>
                <a:gd name="T27" fmla="*/ 12994267 h 724"/>
                <a:gd name="T28" fmla="*/ 93963654 w 732"/>
                <a:gd name="T29" fmla="*/ 166489558 h 724"/>
                <a:gd name="T30" fmla="*/ 810016 w 732"/>
                <a:gd name="T31" fmla="*/ 127506756 h 724"/>
                <a:gd name="T32" fmla="*/ 176587084 w 732"/>
                <a:gd name="T33" fmla="*/ 253388664 h 724"/>
                <a:gd name="T34" fmla="*/ 199267532 w 732"/>
                <a:gd name="T35" fmla="*/ 224152239 h 724"/>
                <a:gd name="T36" fmla="*/ 571072969 w 732"/>
                <a:gd name="T37" fmla="*/ 57662681 h 724"/>
                <a:gd name="T38" fmla="*/ 491689602 w 732"/>
                <a:gd name="T39" fmla="*/ 0 h 724"/>
                <a:gd name="T40" fmla="*/ 278650898 w 732"/>
                <a:gd name="T41" fmla="*/ 190854147 h 724"/>
                <a:gd name="T42" fmla="*/ 247869391 w 732"/>
                <a:gd name="T43" fmla="*/ 234709687 h 724"/>
                <a:gd name="T44" fmla="*/ 221948880 w 732"/>
                <a:gd name="T45" fmla="*/ 247703954 h 724"/>
                <a:gd name="T46" fmla="*/ 225188944 w 732"/>
                <a:gd name="T47" fmla="*/ 328918350 h 724"/>
                <a:gd name="T48" fmla="*/ 52651939 w 732"/>
                <a:gd name="T49" fmla="*/ 478352876 h 724"/>
                <a:gd name="T50" fmla="*/ 34021571 w 732"/>
                <a:gd name="T51" fmla="*/ 587992626 h 724"/>
                <a:gd name="T52" fmla="*/ 123125130 w 732"/>
                <a:gd name="T53" fmla="*/ 498656700 h 724"/>
                <a:gd name="T54" fmla="*/ 262450579 w 732"/>
                <a:gd name="T55" fmla="*/ 366277207 h 724"/>
                <a:gd name="T56" fmla="*/ 341023029 w 732"/>
                <a:gd name="T57" fmla="*/ 366277207 h 724"/>
                <a:gd name="T58" fmla="*/ 363704377 w 732"/>
                <a:gd name="T59" fmla="*/ 317548930 h 724"/>
                <a:gd name="T60" fmla="*/ 396915932 w 732"/>
                <a:gd name="T61" fmla="*/ 310239373 h 724"/>
                <a:gd name="T62" fmla="*/ 571072969 w 732"/>
                <a:gd name="T63" fmla="*/ 57662681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Tree>
    <p:extLst>
      <p:ext uri="{BB962C8B-B14F-4D97-AF65-F5344CB8AC3E}">
        <p14:creationId xmlns:p14="http://schemas.microsoft.com/office/powerpoint/2010/main" val="3426367562"/>
      </p:ext>
    </p:extLst>
  </p:cSld>
  <p:clrMapOvr>
    <a:masterClrMapping/>
  </p:clrMapOvr>
  <p:transition spd="slow" advTm="10084">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064"/>
                                        </p:tgtEl>
                                        <p:attrNameLst>
                                          <p:attrName>style.visibility</p:attrName>
                                        </p:attrNameLst>
                                      </p:cBhvr>
                                      <p:to>
                                        <p:strVal val="visible"/>
                                      </p:to>
                                    </p:set>
                                    <p:animEffect transition="in" filter="wipe(left)">
                                      <p:cBhvr>
                                        <p:cTn id="7" dur="500"/>
                                        <p:tgtEl>
                                          <p:spTgt spid="45064"/>
                                        </p:tgtEl>
                                      </p:cBhvr>
                                    </p:animEffect>
                                  </p:childTnLst>
                                </p:cTn>
                              </p:par>
                            </p:childTnLst>
                          </p:cTn>
                        </p:par>
                        <p:par>
                          <p:cTn id="8" fill="hold" nodeType="afterGroup">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45065"/>
                                        </p:tgtEl>
                                        <p:attrNameLst>
                                          <p:attrName>style.visibility</p:attrName>
                                        </p:attrNameLst>
                                      </p:cBhvr>
                                      <p:to>
                                        <p:strVal val="visible"/>
                                      </p:to>
                                    </p:set>
                                    <p:anim calcmode="lin" valueType="num">
                                      <p:cBhvr>
                                        <p:cTn id="11" dur="1000" fill="hold"/>
                                        <p:tgtEl>
                                          <p:spTgt spid="45065"/>
                                        </p:tgtEl>
                                        <p:attrNameLst>
                                          <p:attrName>ppt_w</p:attrName>
                                        </p:attrNameLst>
                                      </p:cBhvr>
                                      <p:tavLst>
                                        <p:tav tm="0">
                                          <p:val>
                                            <p:fltVal val="0"/>
                                          </p:val>
                                        </p:tav>
                                        <p:tav tm="100000">
                                          <p:val>
                                            <p:strVal val="#ppt_w"/>
                                          </p:val>
                                        </p:tav>
                                      </p:tavLst>
                                    </p:anim>
                                    <p:anim calcmode="lin" valueType="num">
                                      <p:cBhvr>
                                        <p:cTn id="12" dur="1000" fill="hold"/>
                                        <p:tgtEl>
                                          <p:spTgt spid="45065"/>
                                        </p:tgtEl>
                                        <p:attrNameLst>
                                          <p:attrName>ppt_h</p:attrName>
                                        </p:attrNameLst>
                                      </p:cBhvr>
                                      <p:tavLst>
                                        <p:tav tm="0">
                                          <p:val>
                                            <p:fltVal val="0"/>
                                          </p:val>
                                        </p:tav>
                                        <p:tav tm="100000">
                                          <p:val>
                                            <p:strVal val="#ppt_h"/>
                                          </p:val>
                                        </p:tav>
                                      </p:tavLst>
                                    </p:anim>
                                    <p:anim calcmode="lin" valueType="num">
                                      <p:cBhvr>
                                        <p:cTn id="13" dur="1000" fill="hold"/>
                                        <p:tgtEl>
                                          <p:spTgt spid="45065"/>
                                        </p:tgtEl>
                                        <p:attrNameLst>
                                          <p:attrName>style.rotation</p:attrName>
                                        </p:attrNameLst>
                                      </p:cBhvr>
                                      <p:tavLst>
                                        <p:tav tm="0">
                                          <p:val>
                                            <p:fltVal val="90"/>
                                          </p:val>
                                        </p:tav>
                                        <p:tav tm="100000">
                                          <p:val>
                                            <p:fltVal val="0"/>
                                          </p:val>
                                        </p:tav>
                                      </p:tavLst>
                                    </p:anim>
                                    <p:animEffect transition="in" filter="fade">
                                      <p:cBhvr>
                                        <p:cTn id="14" dur="1000"/>
                                        <p:tgtEl>
                                          <p:spTgt spid="45065"/>
                                        </p:tgtEl>
                                      </p:cBhvr>
                                    </p:animEffect>
                                  </p:childTnLst>
                                </p:cTn>
                              </p:par>
                            </p:childTnLst>
                          </p:cTn>
                        </p:par>
                        <p:par>
                          <p:cTn id="15" fill="hold" nodeType="afterGroup">
                            <p:stCondLst>
                              <p:cond delay="1500"/>
                            </p:stCondLst>
                            <p:childTnLst>
                              <p:par>
                                <p:cTn id="16" presetID="1" presetClass="entr" presetSubtype="0" fill="hold" nodeType="afterEffect">
                                  <p:stCondLst>
                                    <p:cond delay="0"/>
                                  </p:stCondLst>
                                  <p:childTnLst>
                                    <p:set>
                                      <p:cBhvr>
                                        <p:cTn id="17" dur="1" fill="hold">
                                          <p:stCondLst>
                                            <p:cond delay="0"/>
                                          </p:stCondLst>
                                        </p:cTn>
                                        <p:tgtEl>
                                          <p:spTgt spid="45075"/>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5066"/>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5069"/>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5072"/>
                                        </p:tgtEl>
                                        <p:attrNameLst>
                                          <p:attrName>style.visibility</p:attrName>
                                        </p:attrNameLst>
                                      </p:cBhvr>
                                      <p:to>
                                        <p:strVal val="visible"/>
                                      </p:to>
                                    </p:set>
                                  </p:childTnLst>
                                </p:cTn>
                              </p:par>
                              <p:par>
                                <p:cTn id="24" presetID="56" presetClass="path" presetSubtype="0" accel="50000" decel="50000" fill="hold" nodeType="withEffect">
                                  <p:stCondLst>
                                    <p:cond delay="0"/>
                                  </p:stCondLst>
                                  <p:childTnLst>
                                    <p:animMotion origin="layout" path="M 1.46481E-6 -2.96296E-6 L -0.313 -0.10856 " pathEditMode="relative" rAng="0" ptsTypes="AA">
                                      <p:cBhvr>
                                        <p:cTn id="25" dur="1000" spd="-99900" fill="hold"/>
                                        <p:tgtEl>
                                          <p:spTgt spid="45075"/>
                                        </p:tgtEl>
                                        <p:attrNameLst>
                                          <p:attrName>ppt_x,ppt_y</p:attrName>
                                        </p:attrNameLst>
                                      </p:cBhvr>
                                      <p:rCtr x="-15500" y="-5300"/>
                                    </p:animMotion>
                                  </p:childTnLst>
                                </p:cTn>
                              </p:par>
                              <p:par>
                                <p:cTn id="26" presetID="56" presetClass="path" presetSubtype="0" accel="50000" decel="50000" fill="hold" nodeType="withEffect">
                                  <p:stCondLst>
                                    <p:cond delay="0"/>
                                  </p:stCondLst>
                                  <p:childTnLst>
                                    <p:animMotion origin="layout" path="M 1.67816E-7 4.81481E-6 L 0.30831 0.12546 " pathEditMode="relative" rAng="0" ptsTypes="AA">
                                      <p:cBhvr>
                                        <p:cTn id="27" dur="1000" spd="-99900" fill="hold"/>
                                        <p:tgtEl>
                                          <p:spTgt spid="45066"/>
                                        </p:tgtEl>
                                        <p:attrNameLst>
                                          <p:attrName>ppt_x,ppt_y</p:attrName>
                                        </p:attrNameLst>
                                      </p:cBhvr>
                                      <p:rCtr x="15400" y="6300"/>
                                    </p:animMotion>
                                  </p:childTnLst>
                                </p:cTn>
                              </p:par>
                              <p:par>
                                <p:cTn id="28" presetID="56" presetClass="path" presetSubtype="0" accel="50000" decel="50000" fill="hold" nodeType="withEffect">
                                  <p:stCondLst>
                                    <p:cond delay="0"/>
                                  </p:stCondLst>
                                  <p:childTnLst>
                                    <p:animMotion origin="layout" path="M -1.26838E-6 -4.81481E-6 L 0.30623 -0.10416 " pathEditMode="relative" rAng="0" ptsTypes="AA">
                                      <p:cBhvr>
                                        <p:cTn id="29" dur="1000" spd="-99900" fill="hold"/>
                                        <p:tgtEl>
                                          <p:spTgt spid="45069"/>
                                        </p:tgtEl>
                                        <p:attrNameLst>
                                          <p:attrName>ppt_x,ppt_y</p:attrName>
                                        </p:attrNameLst>
                                      </p:cBhvr>
                                      <p:rCtr x="15300" y="-5100"/>
                                    </p:animMotion>
                                  </p:childTnLst>
                                </p:cTn>
                              </p:par>
                              <p:par>
                                <p:cTn id="30" presetID="56" presetClass="path" presetSubtype="0" accel="50000" decel="50000" fill="hold" nodeType="withEffect">
                                  <p:stCondLst>
                                    <p:cond delay="0"/>
                                  </p:stCondLst>
                                  <p:childTnLst>
                                    <p:animMotion origin="layout" path="M 4.06791E-6 -4.81481E-6 L -0.30923 0.12084 " pathEditMode="relative" rAng="0" ptsTypes="AA">
                                      <p:cBhvr>
                                        <p:cTn id="31" dur="1000" spd="-99900" fill="hold"/>
                                        <p:tgtEl>
                                          <p:spTgt spid="45072"/>
                                        </p:tgtEl>
                                        <p:attrNameLst>
                                          <p:attrName>ppt_x,ppt_y</p:attrName>
                                        </p:attrNameLst>
                                      </p:cBhvr>
                                      <p:rCtr x="-15400" y="6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4" grpId="0" animBg="1" autoUpdateAnimBg="0"/>
      <p:bldP spid="45065"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76"/>
          <p:cNvSpPr txBox="1">
            <a:spLocks noChangeArrowheads="1"/>
          </p:cNvSpPr>
          <p:nvPr/>
        </p:nvSpPr>
        <p:spPr bwMode="auto">
          <a:xfrm>
            <a:off x="350027" y="122636"/>
            <a:ext cx="3857420" cy="377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7" tIns="34279" rIns="68557" bIns="3427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dirty="0" smtClean="0">
                <a:solidFill>
                  <a:schemeClr val="accent6">
                    <a:lumMod val="75000"/>
                    <a:lumOff val="25000"/>
                  </a:schemeClr>
                </a:solidFill>
                <a:latin typeface="+mn-ea"/>
                <a:ea typeface="+mn-ea"/>
              </a:rPr>
              <a:t>5.1</a:t>
            </a:r>
            <a:r>
              <a:rPr lang="zh-CN" altLang="en-US" dirty="0" smtClean="0">
                <a:solidFill>
                  <a:schemeClr val="accent6">
                    <a:lumMod val="75000"/>
                    <a:lumOff val="25000"/>
                  </a:schemeClr>
                </a:solidFill>
                <a:latin typeface="+mn-ea"/>
                <a:ea typeface="+mn-ea"/>
              </a:rPr>
              <a:t>固定资产</a:t>
            </a:r>
            <a:r>
              <a:rPr lang="en-US" altLang="zh-CN" dirty="0" smtClean="0">
                <a:solidFill>
                  <a:schemeClr val="accent6">
                    <a:lumMod val="75000"/>
                    <a:lumOff val="25000"/>
                  </a:schemeClr>
                </a:solidFill>
                <a:latin typeface="+mn-ea"/>
                <a:ea typeface="+mn-ea"/>
              </a:rPr>
              <a:t>—</a:t>
            </a:r>
            <a:r>
              <a:rPr lang="zh-CN" altLang="en-US" dirty="0" smtClean="0">
                <a:solidFill>
                  <a:schemeClr val="accent6">
                    <a:lumMod val="75000"/>
                    <a:lumOff val="25000"/>
                  </a:schemeClr>
                </a:solidFill>
                <a:latin typeface="+mn-ea"/>
                <a:ea typeface="+mn-ea"/>
              </a:rPr>
              <a:t>支持固定资产制度</a:t>
            </a:r>
            <a:endParaRPr lang="zh-CN" altLang="en-US" dirty="0">
              <a:solidFill>
                <a:schemeClr val="accent6">
                  <a:lumMod val="75000"/>
                  <a:lumOff val="25000"/>
                </a:schemeClr>
              </a:solidFill>
              <a:latin typeface="+mn-ea"/>
              <a:ea typeface="+mn-ea"/>
            </a:endParaRPr>
          </a:p>
        </p:txBody>
      </p:sp>
      <p:sp>
        <p:nvSpPr>
          <p:cNvPr id="23555" name="Freeform 6"/>
          <p:cNvSpPr>
            <a:spLocks/>
          </p:cNvSpPr>
          <p:nvPr/>
        </p:nvSpPr>
        <p:spPr bwMode="auto">
          <a:xfrm>
            <a:off x="1" y="122636"/>
            <a:ext cx="358239" cy="432197"/>
          </a:xfrm>
          <a:custGeom>
            <a:avLst/>
            <a:gdLst>
              <a:gd name="T0" fmla="*/ 427392 w 682"/>
              <a:gd name="T1" fmla="*/ 328286 h 818"/>
              <a:gd name="T2" fmla="*/ 248027 w 682"/>
              <a:gd name="T3" fmla="*/ 432549 h 818"/>
              <a:gd name="T4" fmla="*/ 0 w 682"/>
              <a:gd name="T5" fmla="*/ 576262 h 818"/>
              <a:gd name="T6" fmla="*/ 0 w 682"/>
              <a:gd name="T7" fmla="*/ 288131 h 818"/>
              <a:gd name="T8" fmla="*/ 0 w 682"/>
              <a:gd name="T9" fmla="*/ 0 h 818"/>
              <a:gd name="T10" fmla="*/ 248027 w 682"/>
              <a:gd name="T11" fmla="*/ 144418 h 818"/>
              <a:gd name="T12" fmla="*/ 420385 w 682"/>
              <a:gd name="T13" fmla="*/ 244453 h 818"/>
              <a:gd name="T14" fmla="*/ 427392 w 682"/>
              <a:gd name="T15" fmla="*/ 328286 h 8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82" h="818">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endParaRPr lang="zh-CN" altLang="en-US"/>
          </a:p>
        </p:txBody>
      </p:sp>
      <p:sp>
        <p:nvSpPr>
          <p:cNvPr id="23557" name="矩形 35"/>
          <p:cNvSpPr>
            <a:spLocks noChangeArrowheads="1"/>
          </p:cNvSpPr>
          <p:nvPr/>
        </p:nvSpPr>
        <p:spPr bwMode="auto">
          <a:xfrm>
            <a:off x="819957" y="729688"/>
            <a:ext cx="3351460" cy="3642261"/>
          </a:xfrm>
          <a:prstGeom prst="rect">
            <a:avLst/>
          </a:prstGeom>
          <a:solidFill>
            <a:schemeClr val="bg1">
              <a:lumMod val="75000"/>
              <a:alpha val="70195"/>
            </a:schemeClr>
          </a:solidFill>
          <a:ln>
            <a:noFill/>
          </a:ln>
        </p:spPr>
        <p:txBody>
          <a:bodyPr lIns="68557" tIns="34279" rIns="68557" bIns="34279"/>
          <a:lstStyle/>
          <a:p>
            <a:endParaRPr lang="zh-CN" altLang="en-US"/>
          </a:p>
        </p:txBody>
      </p:sp>
      <p:sp>
        <p:nvSpPr>
          <p:cNvPr id="23559" name="Freeform 8"/>
          <p:cNvSpPr>
            <a:spLocks noEditPoints="1"/>
          </p:cNvSpPr>
          <p:nvPr/>
        </p:nvSpPr>
        <p:spPr bwMode="auto">
          <a:xfrm>
            <a:off x="819958" y="915567"/>
            <a:ext cx="435599" cy="434579"/>
          </a:xfrm>
          <a:custGeom>
            <a:avLst/>
            <a:gdLst>
              <a:gd name="T0" fmla="*/ 290513 w 794"/>
              <a:gd name="T1" fmla="*/ 0 h 794"/>
              <a:gd name="T2" fmla="*/ 581025 w 794"/>
              <a:gd name="T3" fmla="*/ 289719 h 794"/>
              <a:gd name="T4" fmla="*/ 290513 w 794"/>
              <a:gd name="T5" fmla="*/ 579438 h 794"/>
              <a:gd name="T6" fmla="*/ 0 w 794"/>
              <a:gd name="T7" fmla="*/ 289719 h 794"/>
              <a:gd name="T8" fmla="*/ 290513 w 794"/>
              <a:gd name="T9" fmla="*/ 0 h 794"/>
              <a:gd name="T10" fmla="*/ 513702 w 794"/>
              <a:gd name="T11" fmla="*/ 182443 h 794"/>
              <a:gd name="T12" fmla="*/ 458819 w 794"/>
              <a:gd name="T13" fmla="*/ 127710 h 794"/>
              <a:gd name="T14" fmla="*/ 242947 w 794"/>
              <a:gd name="T15" fmla="*/ 342262 h 794"/>
              <a:gd name="T16" fmla="*/ 122206 w 794"/>
              <a:gd name="T17" fmla="*/ 221850 h 794"/>
              <a:gd name="T18" fmla="*/ 67323 w 794"/>
              <a:gd name="T19" fmla="*/ 276583 h 794"/>
              <a:gd name="T20" fmla="*/ 188065 w 794"/>
              <a:gd name="T21" fmla="*/ 397725 h 794"/>
              <a:gd name="T22" fmla="*/ 242947 w 794"/>
              <a:gd name="T23" fmla="*/ 452458 h 794"/>
              <a:gd name="T24" fmla="*/ 298562 w 794"/>
              <a:gd name="T25" fmla="*/ 397725 h 794"/>
              <a:gd name="T26" fmla="*/ 298562 w 794"/>
              <a:gd name="T27" fmla="*/ 397725 h 794"/>
              <a:gd name="T28" fmla="*/ 513702 w 794"/>
              <a:gd name="T29" fmla="*/ 182443 h 7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94" h="794">
                <a:moveTo>
                  <a:pt x="397" y="0"/>
                </a:moveTo>
                <a:cubicBezTo>
                  <a:pt x="616" y="0"/>
                  <a:pt x="794" y="178"/>
                  <a:pt x="794" y="397"/>
                </a:cubicBezTo>
                <a:cubicBezTo>
                  <a:pt x="794" y="617"/>
                  <a:pt x="616" y="794"/>
                  <a:pt x="397" y="794"/>
                </a:cubicBezTo>
                <a:cubicBezTo>
                  <a:pt x="178" y="794"/>
                  <a:pt x="0" y="617"/>
                  <a:pt x="0" y="397"/>
                </a:cubicBezTo>
                <a:cubicBezTo>
                  <a:pt x="0" y="178"/>
                  <a:pt x="178" y="0"/>
                  <a:pt x="397" y="0"/>
                </a:cubicBezTo>
                <a:close/>
                <a:moveTo>
                  <a:pt x="702" y="250"/>
                </a:moveTo>
                <a:lnTo>
                  <a:pt x="627" y="175"/>
                </a:lnTo>
                <a:lnTo>
                  <a:pt x="332" y="469"/>
                </a:lnTo>
                <a:lnTo>
                  <a:pt x="167" y="304"/>
                </a:lnTo>
                <a:lnTo>
                  <a:pt x="92" y="379"/>
                </a:lnTo>
                <a:lnTo>
                  <a:pt x="257" y="545"/>
                </a:lnTo>
                <a:lnTo>
                  <a:pt x="332" y="620"/>
                </a:lnTo>
                <a:lnTo>
                  <a:pt x="408" y="545"/>
                </a:lnTo>
                <a:lnTo>
                  <a:pt x="702" y="25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endParaRPr lang="zh-CN" altLang="en-US"/>
          </a:p>
        </p:txBody>
      </p:sp>
      <p:sp>
        <p:nvSpPr>
          <p:cNvPr id="23562" name="TextBox 40"/>
          <p:cNvSpPr txBox="1">
            <a:spLocks noChangeArrowheads="1"/>
          </p:cNvSpPr>
          <p:nvPr/>
        </p:nvSpPr>
        <p:spPr bwMode="auto">
          <a:xfrm>
            <a:off x="1229293" y="915567"/>
            <a:ext cx="2942124" cy="3639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7" tIns="34279" rIns="68557" bIns="3427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1800" b="1" dirty="0">
                <a:solidFill>
                  <a:srgbClr val="F8F8F8"/>
                </a:solidFill>
                <a:latin typeface="微软雅黑" panose="020B0503020204020204" pitchFamily="34" charset="-122"/>
                <a:ea typeface="微软雅黑" panose="020B0503020204020204" pitchFamily="34" charset="-122"/>
              </a:rPr>
              <a:t>支持固定资产</a:t>
            </a:r>
            <a:r>
              <a:rPr lang="zh-CN" altLang="en-US" sz="1800" b="1" dirty="0" smtClean="0">
                <a:solidFill>
                  <a:srgbClr val="F8F8F8"/>
                </a:solidFill>
                <a:latin typeface="微软雅黑" panose="020B0503020204020204" pitchFamily="34" charset="-122"/>
                <a:ea typeface="微软雅黑" panose="020B0503020204020204" pitchFamily="34" charset="-122"/>
              </a:rPr>
              <a:t>制度</a:t>
            </a:r>
            <a:endParaRPr lang="en-US" altLang="zh-CN" sz="1800" b="1" dirty="0" smtClean="0">
              <a:solidFill>
                <a:srgbClr val="F8F8F8"/>
              </a:solidFill>
              <a:latin typeface="微软雅黑" panose="020B0503020204020204" pitchFamily="34" charset="-122"/>
              <a:ea typeface="微软雅黑" panose="020B0503020204020204" pitchFamily="34" charset="-122"/>
            </a:endParaRPr>
          </a:p>
          <a:p>
            <a:endParaRPr lang="en-US" altLang="zh-CN" sz="1200" b="1" dirty="0">
              <a:solidFill>
                <a:srgbClr val="F8F8F8"/>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u"/>
            </a:pPr>
            <a:r>
              <a:rPr lang="zh-CN" altLang="zh-CN" sz="1400" dirty="0">
                <a:solidFill>
                  <a:srgbClr val="F8F8F8"/>
                </a:solidFill>
                <a:latin typeface="微软雅黑" panose="020B0503020204020204" pitchFamily="34" charset="-122"/>
                <a:ea typeface="微软雅黑" panose="020B0503020204020204" pitchFamily="34" charset="-122"/>
              </a:rPr>
              <a:t>现行的固定资产分类国家标准（</a:t>
            </a:r>
            <a:r>
              <a:rPr lang="en-US" altLang="zh-CN" sz="1400" dirty="0">
                <a:solidFill>
                  <a:srgbClr val="F8F8F8"/>
                </a:solidFill>
                <a:latin typeface="微软雅黑" panose="020B0503020204020204" pitchFamily="34" charset="-122"/>
                <a:ea typeface="微软雅黑" panose="020B0503020204020204" pitchFamily="34" charset="-122"/>
              </a:rPr>
              <a:t>GB/T14885-2010</a:t>
            </a:r>
            <a:r>
              <a:rPr lang="zh-CN" altLang="zh-CN" sz="1400" dirty="0">
                <a:solidFill>
                  <a:srgbClr val="F8F8F8"/>
                </a:solidFill>
                <a:latin typeface="微软雅黑" panose="020B0503020204020204" pitchFamily="34" charset="-122"/>
                <a:ea typeface="微软雅黑" panose="020B0503020204020204" pitchFamily="34" charset="-122"/>
              </a:rPr>
              <a:t>）</a:t>
            </a:r>
            <a:r>
              <a:rPr lang="zh-CN" altLang="zh-CN" sz="1400" b="1" dirty="0">
                <a:solidFill>
                  <a:srgbClr val="F8F8F8"/>
                </a:solidFill>
                <a:latin typeface="微软雅黑" panose="020B0503020204020204" pitchFamily="34" charset="-122"/>
                <a:ea typeface="微软雅黑" panose="020B0503020204020204" pitchFamily="34" charset="-122"/>
              </a:rPr>
              <a:t>将固定资产分为六大类</a:t>
            </a:r>
            <a:endParaRPr lang="en-US" altLang="zh-CN" sz="1400" b="1" dirty="0">
              <a:solidFill>
                <a:srgbClr val="F8F8F8"/>
              </a:solidFill>
              <a:latin typeface="微软雅黑" panose="020B0503020204020204" pitchFamily="34" charset="-122"/>
              <a:ea typeface="微软雅黑" panose="020B0503020204020204" pitchFamily="34" charset="-122"/>
            </a:endParaRPr>
          </a:p>
          <a:p>
            <a:pPr marL="180000" lvl="2" indent="0">
              <a:buFont typeface="Wingdings" pitchFamily="2" charset="2"/>
              <a:buChar char="Ø"/>
            </a:pPr>
            <a:r>
              <a:rPr lang="zh-CN" altLang="zh-CN" sz="1400" dirty="0">
                <a:solidFill>
                  <a:srgbClr val="F8F8F8"/>
                </a:solidFill>
                <a:latin typeface="微软雅黑" panose="020B0503020204020204" pitchFamily="34" charset="-122"/>
                <a:ea typeface="微软雅黑" panose="020B0503020204020204" pitchFamily="34" charset="-122"/>
              </a:rPr>
              <a:t>土地、房屋及构筑物</a:t>
            </a:r>
            <a:endParaRPr lang="en-US" altLang="zh-CN" sz="1400" dirty="0">
              <a:solidFill>
                <a:srgbClr val="F8F8F8"/>
              </a:solidFill>
              <a:latin typeface="微软雅黑" panose="020B0503020204020204" pitchFamily="34" charset="-122"/>
              <a:ea typeface="微软雅黑" panose="020B0503020204020204" pitchFamily="34" charset="-122"/>
            </a:endParaRPr>
          </a:p>
          <a:p>
            <a:pPr marL="180000" lvl="2" indent="0">
              <a:buFont typeface="Wingdings" pitchFamily="2" charset="2"/>
              <a:buChar char="Ø"/>
            </a:pPr>
            <a:r>
              <a:rPr lang="zh-CN" altLang="zh-CN" sz="1400" dirty="0">
                <a:solidFill>
                  <a:srgbClr val="F8F8F8"/>
                </a:solidFill>
                <a:latin typeface="微软雅黑" panose="020B0503020204020204" pitchFamily="34" charset="-122"/>
                <a:ea typeface="微软雅黑" panose="020B0503020204020204" pitchFamily="34" charset="-122"/>
              </a:rPr>
              <a:t>通用设备</a:t>
            </a:r>
            <a:endParaRPr lang="en-US" altLang="zh-CN" sz="1400" dirty="0">
              <a:solidFill>
                <a:srgbClr val="F8F8F8"/>
              </a:solidFill>
              <a:latin typeface="微软雅黑" panose="020B0503020204020204" pitchFamily="34" charset="-122"/>
              <a:ea typeface="微软雅黑" panose="020B0503020204020204" pitchFamily="34" charset="-122"/>
            </a:endParaRPr>
          </a:p>
          <a:p>
            <a:pPr marL="180000" lvl="2" indent="0">
              <a:buFont typeface="Wingdings" pitchFamily="2" charset="2"/>
              <a:buChar char="Ø"/>
            </a:pPr>
            <a:r>
              <a:rPr lang="zh-CN" altLang="zh-CN" sz="1400" dirty="0">
                <a:solidFill>
                  <a:srgbClr val="F8F8F8"/>
                </a:solidFill>
                <a:latin typeface="微软雅黑" panose="020B0503020204020204" pitchFamily="34" charset="-122"/>
                <a:ea typeface="微软雅黑" panose="020B0503020204020204" pitchFamily="34" charset="-122"/>
              </a:rPr>
              <a:t>专用设备</a:t>
            </a:r>
            <a:endParaRPr lang="en-US" altLang="zh-CN" sz="1400" dirty="0">
              <a:solidFill>
                <a:srgbClr val="F8F8F8"/>
              </a:solidFill>
              <a:latin typeface="微软雅黑" panose="020B0503020204020204" pitchFamily="34" charset="-122"/>
              <a:ea typeface="微软雅黑" panose="020B0503020204020204" pitchFamily="34" charset="-122"/>
            </a:endParaRPr>
          </a:p>
          <a:p>
            <a:pPr marL="180000" lvl="2" indent="0">
              <a:buFont typeface="Wingdings" pitchFamily="2" charset="2"/>
              <a:buChar char="Ø"/>
            </a:pPr>
            <a:r>
              <a:rPr lang="zh-CN" altLang="zh-CN" sz="1400" dirty="0">
                <a:solidFill>
                  <a:srgbClr val="F8F8F8"/>
                </a:solidFill>
                <a:latin typeface="微软雅黑" panose="020B0503020204020204" pitchFamily="34" charset="-122"/>
                <a:ea typeface="微软雅黑" panose="020B0503020204020204" pitchFamily="34" charset="-122"/>
              </a:rPr>
              <a:t>文物和陈列品</a:t>
            </a:r>
            <a:endParaRPr lang="en-US" altLang="zh-CN" sz="1400" dirty="0">
              <a:solidFill>
                <a:srgbClr val="F8F8F8"/>
              </a:solidFill>
              <a:latin typeface="微软雅黑" panose="020B0503020204020204" pitchFamily="34" charset="-122"/>
              <a:ea typeface="微软雅黑" panose="020B0503020204020204" pitchFamily="34" charset="-122"/>
            </a:endParaRPr>
          </a:p>
          <a:p>
            <a:pPr marL="180000" lvl="2" indent="0">
              <a:buFont typeface="Wingdings" pitchFamily="2" charset="2"/>
              <a:buChar char="Ø"/>
            </a:pPr>
            <a:r>
              <a:rPr lang="zh-CN" altLang="zh-CN" sz="1400" dirty="0">
                <a:solidFill>
                  <a:srgbClr val="F8F8F8"/>
                </a:solidFill>
                <a:latin typeface="微软雅黑" panose="020B0503020204020204" pitchFamily="34" charset="-122"/>
                <a:ea typeface="微软雅黑" panose="020B0503020204020204" pitchFamily="34" charset="-122"/>
              </a:rPr>
              <a:t>图书、档案</a:t>
            </a:r>
            <a:endParaRPr lang="en-US" altLang="zh-CN" sz="1400" dirty="0">
              <a:solidFill>
                <a:srgbClr val="F8F8F8"/>
              </a:solidFill>
              <a:latin typeface="微软雅黑" panose="020B0503020204020204" pitchFamily="34" charset="-122"/>
              <a:ea typeface="微软雅黑" panose="020B0503020204020204" pitchFamily="34" charset="-122"/>
            </a:endParaRPr>
          </a:p>
          <a:p>
            <a:pPr marL="180000" lvl="2" indent="0">
              <a:buFont typeface="Wingdings" pitchFamily="2" charset="2"/>
              <a:buChar char="Ø"/>
            </a:pPr>
            <a:r>
              <a:rPr lang="zh-CN" altLang="zh-CN" sz="1400" dirty="0" smtClean="0">
                <a:solidFill>
                  <a:srgbClr val="F8F8F8"/>
                </a:solidFill>
                <a:latin typeface="微软雅黑" panose="020B0503020204020204" pitchFamily="34" charset="-122"/>
                <a:ea typeface="微软雅黑" panose="020B0503020204020204" pitchFamily="34" charset="-122"/>
              </a:rPr>
              <a:t>家具、用具、装具及动植物</a:t>
            </a:r>
            <a:endParaRPr lang="en-US" altLang="zh-CN" sz="1400" dirty="0" smtClean="0">
              <a:solidFill>
                <a:srgbClr val="F8F8F8"/>
              </a:solidFill>
              <a:latin typeface="微软雅黑" panose="020B0503020204020204" pitchFamily="34" charset="-122"/>
              <a:ea typeface="微软雅黑" panose="020B0503020204020204" pitchFamily="34" charset="-122"/>
            </a:endParaRPr>
          </a:p>
          <a:p>
            <a:pPr marL="180000" lvl="2" indent="0">
              <a:buFont typeface="Wingdings" pitchFamily="2" charset="2"/>
              <a:buChar char="Ø"/>
            </a:pPr>
            <a:endParaRPr lang="en-US" altLang="zh-CN" sz="1400" dirty="0">
              <a:solidFill>
                <a:srgbClr val="F8F8F8"/>
              </a:solidFill>
              <a:latin typeface="微软雅黑" panose="020B0503020204020204" pitchFamily="34" charset="-122"/>
              <a:ea typeface="微软雅黑" panose="020B0503020204020204" pitchFamily="34" charset="-122"/>
            </a:endParaRPr>
          </a:p>
          <a:p>
            <a:pPr marL="285750" indent="-285750">
              <a:lnSpc>
                <a:spcPts val="2000"/>
              </a:lnSpc>
              <a:buFont typeface="Wingdings" panose="05000000000000000000" pitchFamily="2" charset="2"/>
              <a:buChar char="u"/>
            </a:pPr>
            <a:r>
              <a:rPr lang="zh-CN" altLang="en-US" sz="1400" b="1" dirty="0" smtClean="0">
                <a:solidFill>
                  <a:srgbClr val="F8F8F8"/>
                </a:solidFill>
                <a:latin typeface="微软雅黑" panose="020B0503020204020204" pitchFamily="34" charset="-122"/>
                <a:ea typeface="微软雅黑" panose="020B0503020204020204" pitchFamily="34" charset="-122"/>
              </a:rPr>
              <a:t>新增变动方式类别</a:t>
            </a:r>
            <a:endParaRPr lang="en-US" altLang="zh-CN" sz="1400" b="1" dirty="0" smtClean="0">
              <a:solidFill>
                <a:srgbClr val="F8F8F8"/>
              </a:solidFill>
              <a:latin typeface="微软雅黑" panose="020B0503020204020204" pitchFamily="34" charset="-122"/>
              <a:ea typeface="微软雅黑" panose="020B0503020204020204" pitchFamily="34" charset="-122"/>
            </a:endParaRPr>
          </a:p>
          <a:p>
            <a:pPr marL="180000" lvl="2" indent="0">
              <a:lnSpc>
                <a:spcPts val="2000"/>
              </a:lnSpc>
              <a:buFont typeface="Wingdings" pitchFamily="2" charset="2"/>
              <a:buChar char="Ø"/>
            </a:pPr>
            <a:r>
              <a:rPr lang="zh-CN" altLang="en-US" sz="1400" dirty="0" smtClean="0">
                <a:solidFill>
                  <a:srgbClr val="F8F8F8"/>
                </a:solidFill>
                <a:latin typeface="微软雅黑" panose="020B0503020204020204" pitchFamily="34" charset="-122"/>
                <a:ea typeface="微软雅黑" panose="020B0503020204020204" pitchFamily="34" charset="-122"/>
              </a:rPr>
              <a:t>新增换入</a:t>
            </a:r>
            <a:r>
              <a:rPr lang="zh-CN" altLang="en-US" sz="1200" dirty="0" smtClean="0">
                <a:solidFill>
                  <a:srgbClr val="F8F8F8"/>
                </a:solidFill>
                <a:latin typeface="微软雅黑" panose="020B0503020204020204" pitchFamily="34" charset="-122"/>
                <a:ea typeface="微软雅黑" panose="020B0503020204020204" pitchFamily="34" charset="-122"/>
              </a:rPr>
              <a:t>、无偿调入、改建、扩建、置换等方式</a:t>
            </a:r>
            <a:endParaRPr lang="en-US" altLang="zh-CN" sz="1200" dirty="0">
              <a:solidFill>
                <a:srgbClr val="F8F8F8"/>
              </a:solidFill>
              <a:latin typeface="微软雅黑" panose="020B0503020204020204" pitchFamily="34" charset="-122"/>
              <a:ea typeface="微软雅黑" panose="020B0503020204020204" pitchFamily="34" charset="-122"/>
            </a:endParaRPr>
          </a:p>
          <a:p>
            <a:pPr marL="180000" lvl="2" indent="0"/>
            <a:endParaRPr lang="en-US" altLang="zh-CN" sz="1200" dirty="0">
              <a:solidFill>
                <a:srgbClr val="F8F8F8"/>
              </a:solidFill>
              <a:latin typeface="微软雅黑" panose="020B0503020204020204" pitchFamily="34" charset="-122"/>
              <a:ea typeface="微软雅黑" panose="020B0503020204020204" pitchFamily="34" charset="-122"/>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8163" y="729687"/>
            <a:ext cx="4080263" cy="215181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8508" y="2399877"/>
            <a:ext cx="4100575" cy="19720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1886250"/>
      </p:ext>
    </p:extLst>
  </p:cSld>
  <p:clrMapOvr>
    <a:masterClrMapping/>
  </p:clrMapOvr>
  <p:transition spd="slow" advTm="10084">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additive="base">
                                        <p:cTn id="7" dur="500" fill="hold"/>
                                        <p:tgtEl>
                                          <p:spTgt spid="23555"/>
                                        </p:tgtEl>
                                        <p:attrNameLst>
                                          <p:attrName>ppt_x</p:attrName>
                                        </p:attrNameLst>
                                      </p:cBhvr>
                                      <p:tavLst>
                                        <p:tav tm="0">
                                          <p:val>
                                            <p:strVal val="0-#ppt_w/2"/>
                                          </p:val>
                                        </p:tav>
                                        <p:tav tm="100000">
                                          <p:val>
                                            <p:strVal val="#ppt_x"/>
                                          </p:val>
                                        </p:tav>
                                      </p:tavLst>
                                    </p:anim>
                                    <p:anim calcmode="lin" valueType="num">
                                      <p:cBhvr additive="base">
                                        <p:cTn id="8" dur="500" fill="hold"/>
                                        <p:tgtEl>
                                          <p:spTgt spid="2355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3554"/>
                                        </p:tgtEl>
                                        <p:attrNameLst>
                                          <p:attrName>style.visibility</p:attrName>
                                        </p:attrNameLst>
                                      </p:cBhvr>
                                      <p:to>
                                        <p:strVal val="visible"/>
                                      </p:to>
                                    </p:set>
                                    <p:anim calcmode="lin" valueType="num">
                                      <p:cBhvr>
                                        <p:cTn id="12" dur="400" fill="hold"/>
                                        <p:tgtEl>
                                          <p:spTgt spid="2355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23554"/>
                                        </p:tgtEl>
                                        <p:attrNameLst>
                                          <p:attrName>ppt_y</p:attrName>
                                        </p:attrNameLst>
                                      </p:cBhvr>
                                      <p:tavLst>
                                        <p:tav tm="0">
                                          <p:val>
                                            <p:strVal val="#ppt_y"/>
                                          </p:val>
                                        </p:tav>
                                        <p:tav tm="100000">
                                          <p:val>
                                            <p:strVal val="#ppt_y"/>
                                          </p:val>
                                        </p:tav>
                                      </p:tavLst>
                                    </p:anim>
                                    <p:anim calcmode="lin" valueType="num">
                                      <p:cBhvr>
                                        <p:cTn id="14" dur="400" fill="hold"/>
                                        <p:tgtEl>
                                          <p:spTgt spid="2355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2355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23554"/>
                                        </p:tgtEl>
                                      </p:cBhvr>
                                    </p:animEffect>
                                  </p:childTnLst>
                                </p:cTn>
                              </p:par>
                            </p:childTnLst>
                          </p:cTn>
                        </p:par>
                        <p:par>
                          <p:cTn id="17" fill="hold" nodeType="afterGroup">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23557"/>
                                        </p:tgtEl>
                                        <p:attrNameLst>
                                          <p:attrName>style.visibility</p:attrName>
                                        </p:attrNameLst>
                                      </p:cBhvr>
                                      <p:to>
                                        <p:strVal val="visible"/>
                                      </p:to>
                                    </p:set>
                                    <p:animEffect transition="in" filter="wipe(right)">
                                      <p:cBhvr>
                                        <p:cTn id="20" dur="500"/>
                                        <p:tgtEl>
                                          <p:spTgt spid="23557"/>
                                        </p:tgtEl>
                                      </p:cBhvr>
                                    </p:animEffect>
                                  </p:childTnLst>
                                </p:cTn>
                              </p:par>
                              <p:par>
                                <p:cTn id="21" presetID="2" presetClass="entr" presetSubtype="6" fill="hold" grpId="0" nodeType="withEffect">
                                  <p:stCondLst>
                                    <p:cond delay="0"/>
                                  </p:stCondLst>
                                  <p:childTnLst>
                                    <p:set>
                                      <p:cBhvr>
                                        <p:cTn id="22" dur="1" fill="hold">
                                          <p:stCondLst>
                                            <p:cond delay="0"/>
                                          </p:stCondLst>
                                        </p:cTn>
                                        <p:tgtEl>
                                          <p:spTgt spid="23559"/>
                                        </p:tgtEl>
                                        <p:attrNameLst>
                                          <p:attrName>style.visibility</p:attrName>
                                        </p:attrNameLst>
                                      </p:cBhvr>
                                      <p:to>
                                        <p:strVal val="visible"/>
                                      </p:to>
                                    </p:set>
                                    <p:anim calcmode="lin" valueType="num">
                                      <p:cBhvr additive="base">
                                        <p:cTn id="23" dur="500" fill="hold"/>
                                        <p:tgtEl>
                                          <p:spTgt spid="23559"/>
                                        </p:tgtEl>
                                        <p:attrNameLst>
                                          <p:attrName>ppt_x</p:attrName>
                                        </p:attrNameLst>
                                      </p:cBhvr>
                                      <p:tavLst>
                                        <p:tav tm="0">
                                          <p:val>
                                            <p:strVal val="1+#ppt_w/2"/>
                                          </p:val>
                                        </p:tav>
                                        <p:tav tm="100000">
                                          <p:val>
                                            <p:strVal val="#ppt_x"/>
                                          </p:val>
                                        </p:tav>
                                      </p:tavLst>
                                    </p:anim>
                                    <p:anim calcmode="lin" valueType="num">
                                      <p:cBhvr additive="base">
                                        <p:cTn id="24" dur="500" fill="hold"/>
                                        <p:tgtEl>
                                          <p:spTgt spid="23559"/>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23562"/>
                                        </p:tgtEl>
                                        <p:attrNameLst>
                                          <p:attrName>style.visibility</p:attrName>
                                        </p:attrNameLst>
                                      </p:cBhvr>
                                      <p:to>
                                        <p:strVal val="visible"/>
                                      </p:to>
                                    </p:set>
                                    <p:animEffect transition="in" filter="wipe(left)">
                                      <p:cBhvr>
                                        <p:cTn id="28" dur="500"/>
                                        <p:tgtEl>
                                          <p:spTgt spid="23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P spid="23555" grpId="0" animBg="1"/>
      <p:bldP spid="23557" grpId="0" animBg="1" autoUpdateAnimBg="0"/>
      <p:bldP spid="23559" grpId="0" animBg="1"/>
      <p:bldP spid="23562"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76"/>
          <p:cNvSpPr txBox="1">
            <a:spLocks noChangeArrowheads="1"/>
          </p:cNvSpPr>
          <p:nvPr/>
        </p:nvSpPr>
        <p:spPr bwMode="auto">
          <a:xfrm>
            <a:off x="350027" y="122636"/>
            <a:ext cx="3857420" cy="377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7" tIns="34279" rIns="68557" bIns="3427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dirty="0" smtClean="0">
                <a:solidFill>
                  <a:schemeClr val="accent6">
                    <a:lumMod val="75000"/>
                    <a:lumOff val="25000"/>
                  </a:schemeClr>
                </a:solidFill>
                <a:latin typeface="+mn-ea"/>
                <a:ea typeface="+mn-ea"/>
              </a:rPr>
              <a:t>5.2</a:t>
            </a:r>
            <a:r>
              <a:rPr lang="zh-CN" altLang="en-US" dirty="0" smtClean="0">
                <a:solidFill>
                  <a:schemeClr val="accent6">
                    <a:lumMod val="75000"/>
                    <a:lumOff val="25000"/>
                  </a:schemeClr>
                </a:solidFill>
                <a:latin typeface="+mn-ea"/>
                <a:ea typeface="+mn-ea"/>
              </a:rPr>
              <a:t>固定资产</a:t>
            </a:r>
            <a:r>
              <a:rPr lang="en-US" altLang="zh-CN" dirty="0" smtClean="0">
                <a:solidFill>
                  <a:schemeClr val="accent6">
                    <a:lumMod val="75000"/>
                    <a:lumOff val="25000"/>
                  </a:schemeClr>
                </a:solidFill>
                <a:latin typeface="+mn-ea"/>
                <a:ea typeface="+mn-ea"/>
              </a:rPr>
              <a:t>—</a:t>
            </a:r>
            <a:r>
              <a:rPr lang="zh-CN" altLang="en-US" dirty="0" smtClean="0">
                <a:solidFill>
                  <a:schemeClr val="accent6">
                    <a:lumMod val="75000"/>
                    <a:lumOff val="25000"/>
                  </a:schemeClr>
                </a:solidFill>
                <a:latin typeface="+mn-ea"/>
                <a:ea typeface="+mn-ea"/>
              </a:rPr>
              <a:t>支持固定资产制度</a:t>
            </a:r>
            <a:endParaRPr lang="zh-CN" altLang="en-US" dirty="0">
              <a:solidFill>
                <a:schemeClr val="accent6">
                  <a:lumMod val="75000"/>
                  <a:lumOff val="25000"/>
                </a:schemeClr>
              </a:solidFill>
              <a:latin typeface="+mn-ea"/>
              <a:ea typeface="+mn-ea"/>
            </a:endParaRPr>
          </a:p>
        </p:txBody>
      </p:sp>
      <p:sp>
        <p:nvSpPr>
          <p:cNvPr id="23555" name="Freeform 6"/>
          <p:cNvSpPr>
            <a:spLocks/>
          </p:cNvSpPr>
          <p:nvPr/>
        </p:nvSpPr>
        <p:spPr bwMode="auto">
          <a:xfrm>
            <a:off x="1" y="122636"/>
            <a:ext cx="358239" cy="432197"/>
          </a:xfrm>
          <a:custGeom>
            <a:avLst/>
            <a:gdLst>
              <a:gd name="T0" fmla="*/ 427392 w 682"/>
              <a:gd name="T1" fmla="*/ 328286 h 818"/>
              <a:gd name="T2" fmla="*/ 248027 w 682"/>
              <a:gd name="T3" fmla="*/ 432549 h 818"/>
              <a:gd name="T4" fmla="*/ 0 w 682"/>
              <a:gd name="T5" fmla="*/ 576262 h 818"/>
              <a:gd name="T6" fmla="*/ 0 w 682"/>
              <a:gd name="T7" fmla="*/ 288131 h 818"/>
              <a:gd name="T8" fmla="*/ 0 w 682"/>
              <a:gd name="T9" fmla="*/ 0 h 818"/>
              <a:gd name="T10" fmla="*/ 248027 w 682"/>
              <a:gd name="T11" fmla="*/ 144418 h 818"/>
              <a:gd name="T12" fmla="*/ 420385 w 682"/>
              <a:gd name="T13" fmla="*/ 244453 h 818"/>
              <a:gd name="T14" fmla="*/ 427392 w 682"/>
              <a:gd name="T15" fmla="*/ 328286 h 8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82" h="818">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endParaRPr lang="zh-CN" altLang="en-US"/>
          </a:p>
        </p:txBody>
      </p:sp>
      <p:sp>
        <p:nvSpPr>
          <p:cNvPr id="23557" name="矩形 35"/>
          <p:cNvSpPr>
            <a:spLocks noChangeArrowheads="1"/>
          </p:cNvSpPr>
          <p:nvPr/>
        </p:nvSpPr>
        <p:spPr bwMode="auto">
          <a:xfrm>
            <a:off x="819957" y="729689"/>
            <a:ext cx="3351460" cy="3426237"/>
          </a:xfrm>
          <a:prstGeom prst="rect">
            <a:avLst/>
          </a:prstGeom>
          <a:solidFill>
            <a:schemeClr val="bg1">
              <a:lumMod val="75000"/>
              <a:alpha val="70195"/>
            </a:schemeClr>
          </a:solidFill>
          <a:ln>
            <a:noFill/>
          </a:ln>
        </p:spPr>
        <p:txBody>
          <a:bodyPr lIns="68557" tIns="34279" rIns="68557" bIns="34279"/>
          <a:lstStyle/>
          <a:p>
            <a:endParaRPr lang="zh-CN" altLang="en-US"/>
          </a:p>
        </p:txBody>
      </p:sp>
      <p:sp>
        <p:nvSpPr>
          <p:cNvPr id="23559" name="Freeform 8"/>
          <p:cNvSpPr>
            <a:spLocks noEditPoints="1"/>
          </p:cNvSpPr>
          <p:nvPr/>
        </p:nvSpPr>
        <p:spPr bwMode="auto">
          <a:xfrm>
            <a:off x="819958" y="915567"/>
            <a:ext cx="435599" cy="434579"/>
          </a:xfrm>
          <a:custGeom>
            <a:avLst/>
            <a:gdLst>
              <a:gd name="T0" fmla="*/ 290513 w 794"/>
              <a:gd name="T1" fmla="*/ 0 h 794"/>
              <a:gd name="T2" fmla="*/ 581025 w 794"/>
              <a:gd name="T3" fmla="*/ 289719 h 794"/>
              <a:gd name="T4" fmla="*/ 290513 w 794"/>
              <a:gd name="T5" fmla="*/ 579438 h 794"/>
              <a:gd name="T6" fmla="*/ 0 w 794"/>
              <a:gd name="T7" fmla="*/ 289719 h 794"/>
              <a:gd name="T8" fmla="*/ 290513 w 794"/>
              <a:gd name="T9" fmla="*/ 0 h 794"/>
              <a:gd name="T10" fmla="*/ 513702 w 794"/>
              <a:gd name="T11" fmla="*/ 182443 h 794"/>
              <a:gd name="T12" fmla="*/ 458819 w 794"/>
              <a:gd name="T13" fmla="*/ 127710 h 794"/>
              <a:gd name="T14" fmla="*/ 242947 w 794"/>
              <a:gd name="T15" fmla="*/ 342262 h 794"/>
              <a:gd name="T16" fmla="*/ 122206 w 794"/>
              <a:gd name="T17" fmla="*/ 221850 h 794"/>
              <a:gd name="T18" fmla="*/ 67323 w 794"/>
              <a:gd name="T19" fmla="*/ 276583 h 794"/>
              <a:gd name="T20" fmla="*/ 188065 w 794"/>
              <a:gd name="T21" fmla="*/ 397725 h 794"/>
              <a:gd name="T22" fmla="*/ 242947 w 794"/>
              <a:gd name="T23" fmla="*/ 452458 h 794"/>
              <a:gd name="T24" fmla="*/ 298562 w 794"/>
              <a:gd name="T25" fmla="*/ 397725 h 794"/>
              <a:gd name="T26" fmla="*/ 298562 w 794"/>
              <a:gd name="T27" fmla="*/ 397725 h 794"/>
              <a:gd name="T28" fmla="*/ 513702 w 794"/>
              <a:gd name="T29" fmla="*/ 182443 h 7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94" h="794">
                <a:moveTo>
                  <a:pt x="397" y="0"/>
                </a:moveTo>
                <a:cubicBezTo>
                  <a:pt x="616" y="0"/>
                  <a:pt x="794" y="178"/>
                  <a:pt x="794" y="397"/>
                </a:cubicBezTo>
                <a:cubicBezTo>
                  <a:pt x="794" y="617"/>
                  <a:pt x="616" y="794"/>
                  <a:pt x="397" y="794"/>
                </a:cubicBezTo>
                <a:cubicBezTo>
                  <a:pt x="178" y="794"/>
                  <a:pt x="0" y="617"/>
                  <a:pt x="0" y="397"/>
                </a:cubicBezTo>
                <a:cubicBezTo>
                  <a:pt x="0" y="178"/>
                  <a:pt x="178" y="0"/>
                  <a:pt x="397" y="0"/>
                </a:cubicBezTo>
                <a:close/>
                <a:moveTo>
                  <a:pt x="702" y="250"/>
                </a:moveTo>
                <a:lnTo>
                  <a:pt x="627" y="175"/>
                </a:lnTo>
                <a:lnTo>
                  <a:pt x="332" y="469"/>
                </a:lnTo>
                <a:lnTo>
                  <a:pt x="167" y="304"/>
                </a:lnTo>
                <a:lnTo>
                  <a:pt x="92" y="379"/>
                </a:lnTo>
                <a:lnTo>
                  <a:pt x="257" y="545"/>
                </a:lnTo>
                <a:lnTo>
                  <a:pt x="332" y="620"/>
                </a:lnTo>
                <a:lnTo>
                  <a:pt x="408" y="545"/>
                </a:lnTo>
                <a:lnTo>
                  <a:pt x="702" y="25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endParaRPr lang="zh-CN" altLang="en-US"/>
          </a:p>
        </p:txBody>
      </p:sp>
      <p:sp>
        <p:nvSpPr>
          <p:cNvPr id="23562" name="TextBox 40"/>
          <p:cNvSpPr txBox="1">
            <a:spLocks noChangeArrowheads="1"/>
          </p:cNvSpPr>
          <p:nvPr/>
        </p:nvSpPr>
        <p:spPr bwMode="auto">
          <a:xfrm>
            <a:off x="1255558" y="987291"/>
            <a:ext cx="2915860" cy="323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7" tIns="34279" rIns="68557" bIns="3427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1800" b="1" dirty="0">
                <a:solidFill>
                  <a:srgbClr val="F8F8F8"/>
                </a:solidFill>
                <a:latin typeface="微软雅黑" panose="020B0503020204020204" pitchFamily="34" charset="-122"/>
                <a:ea typeface="微软雅黑" panose="020B0503020204020204" pitchFamily="34" charset="-122"/>
              </a:rPr>
              <a:t>支持固定资产</a:t>
            </a:r>
            <a:r>
              <a:rPr lang="zh-CN" altLang="en-US" sz="1800" b="1" dirty="0" smtClean="0">
                <a:solidFill>
                  <a:srgbClr val="F8F8F8"/>
                </a:solidFill>
                <a:latin typeface="微软雅黑" panose="020B0503020204020204" pitchFamily="34" charset="-122"/>
                <a:ea typeface="微软雅黑" panose="020B0503020204020204" pitchFamily="34" charset="-122"/>
              </a:rPr>
              <a:t>制度</a:t>
            </a:r>
            <a:endParaRPr lang="en-US" altLang="zh-CN" sz="1800" dirty="0">
              <a:solidFill>
                <a:srgbClr val="F8F8F8"/>
              </a:solidFill>
              <a:latin typeface="微软雅黑" panose="020B0503020204020204" pitchFamily="34" charset="-122"/>
              <a:ea typeface="微软雅黑" panose="020B0503020204020204" pitchFamily="34" charset="-122"/>
            </a:endParaRPr>
          </a:p>
          <a:p>
            <a:pPr marL="171450" indent="-171450">
              <a:lnSpc>
                <a:spcPts val="2500"/>
              </a:lnSpc>
              <a:buFont typeface="Wingdings" pitchFamily="2" charset="2"/>
              <a:buChar char="u"/>
            </a:pPr>
            <a:r>
              <a:rPr lang="zh-CN" altLang="en-US" sz="1600" dirty="0" smtClean="0">
                <a:solidFill>
                  <a:srgbClr val="F8F8F8"/>
                </a:solidFill>
                <a:latin typeface="微软雅黑" panose="020B0503020204020204" pitchFamily="34" charset="-122"/>
                <a:ea typeface="微软雅黑" panose="020B0503020204020204" pitchFamily="34" charset="-122"/>
              </a:rPr>
              <a:t>关于</a:t>
            </a:r>
            <a:r>
              <a:rPr lang="zh-CN" altLang="en-US" sz="1600" dirty="0">
                <a:solidFill>
                  <a:srgbClr val="F8F8F8"/>
                </a:solidFill>
                <a:latin typeface="微软雅黑" panose="020B0503020204020204" pitchFamily="34" charset="-122"/>
                <a:ea typeface="微软雅黑" panose="020B0503020204020204" pitchFamily="34" charset="-122"/>
              </a:rPr>
              <a:t>折旧计提制度变更：</a:t>
            </a:r>
            <a:endParaRPr lang="en-US" altLang="zh-CN" sz="1600" dirty="0">
              <a:solidFill>
                <a:srgbClr val="F8F8F8"/>
              </a:solidFill>
              <a:latin typeface="微软雅黑" panose="020B0503020204020204" pitchFamily="34" charset="-122"/>
              <a:ea typeface="微软雅黑" panose="020B0503020204020204" pitchFamily="34" charset="-122"/>
            </a:endParaRPr>
          </a:p>
          <a:p>
            <a:pPr marL="180000">
              <a:lnSpc>
                <a:spcPts val="2500"/>
              </a:lnSpc>
              <a:buFont typeface="Wingdings" pitchFamily="2" charset="2"/>
              <a:buChar char="Ø"/>
            </a:pPr>
            <a:r>
              <a:rPr lang="zh-CN" altLang="en-US" sz="1400" dirty="0">
                <a:solidFill>
                  <a:srgbClr val="F8F8F8"/>
                </a:solidFill>
                <a:latin typeface="微软雅黑" panose="020B0503020204020204" pitchFamily="34" charset="-122"/>
                <a:ea typeface="微软雅黑" panose="020B0503020204020204" pitchFamily="34" charset="-122"/>
              </a:rPr>
              <a:t>固定资产应当按月计提</a:t>
            </a:r>
            <a:r>
              <a:rPr lang="zh-CN" altLang="en-US" sz="1400" dirty="0" smtClean="0">
                <a:solidFill>
                  <a:srgbClr val="F8F8F8"/>
                </a:solidFill>
                <a:latin typeface="微软雅黑" panose="020B0503020204020204" pitchFamily="34" charset="-122"/>
                <a:ea typeface="微软雅黑" panose="020B0503020204020204" pitchFamily="34" charset="-122"/>
              </a:rPr>
              <a:t>折旧</a:t>
            </a:r>
            <a:endParaRPr lang="en-US" altLang="zh-CN" sz="1400" dirty="0" smtClean="0">
              <a:solidFill>
                <a:srgbClr val="F8F8F8"/>
              </a:solidFill>
              <a:latin typeface="微软雅黑" panose="020B0503020204020204" pitchFamily="34" charset="-122"/>
              <a:ea typeface="微软雅黑" panose="020B0503020204020204" pitchFamily="34" charset="-122"/>
            </a:endParaRPr>
          </a:p>
          <a:p>
            <a:pPr marL="180000">
              <a:lnSpc>
                <a:spcPts val="2500"/>
              </a:lnSpc>
              <a:buFont typeface="Wingdings" pitchFamily="2" charset="2"/>
              <a:buChar char="Ø"/>
            </a:pPr>
            <a:r>
              <a:rPr lang="zh-CN" altLang="en-US" sz="1400" dirty="0" smtClean="0">
                <a:solidFill>
                  <a:srgbClr val="F8F8F8"/>
                </a:solidFill>
                <a:latin typeface="微软雅黑" panose="020B0503020204020204" pitchFamily="34" charset="-122"/>
                <a:ea typeface="微软雅黑" panose="020B0503020204020204" pitchFamily="34" charset="-122"/>
              </a:rPr>
              <a:t>当月</a:t>
            </a:r>
            <a:r>
              <a:rPr lang="zh-CN" altLang="en-US" sz="1400" dirty="0">
                <a:solidFill>
                  <a:srgbClr val="F8F8F8"/>
                </a:solidFill>
                <a:latin typeface="微软雅黑" panose="020B0503020204020204" pitchFamily="34" charset="-122"/>
                <a:ea typeface="微软雅黑" panose="020B0503020204020204" pitchFamily="34" charset="-122"/>
              </a:rPr>
              <a:t>增加的固定资产，当月开始计提</a:t>
            </a:r>
            <a:r>
              <a:rPr lang="zh-CN" altLang="en-US" sz="1400" dirty="0" smtClean="0">
                <a:solidFill>
                  <a:srgbClr val="F8F8F8"/>
                </a:solidFill>
                <a:latin typeface="微软雅黑" panose="020B0503020204020204" pitchFamily="34" charset="-122"/>
                <a:ea typeface="微软雅黑" panose="020B0503020204020204" pitchFamily="34" charset="-122"/>
              </a:rPr>
              <a:t>折旧</a:t>
            </a:r>
            <a:endParaRPr lang="en-US" altLang="zh-CN" sz="1400" dirty="0" smtClean="0">
              <a:solidFill>
                <a:srgbClr val="F8F8F8"/>
              </a:solidFill>
              <a:latin typeface="微软雅黑" panose="020B0503020204020204" pitchFamily="34" charset="-122"/>
              <a:ea typeface="微软雅黑" panose="020B0503020204020204" pitchFamily="34" charset="-122"/>
            </a:endParaRPr>
          </a:p>
          <a:p>
            <a:pPr marL="180000">
              <a:lnSpc>
                <a:spcPts val="2500"/>
              </a:lnSpc>
              <a:buFont typeface="Wingdings" pitchFamily="2" charset="2"/>
              <a:buChar char="Ø"/>
            </a:pPr>
            <a:r>
              <a:rPr lang="zh-CN" altLang="en-US" sz="1400" dirty="0" smtClean="0">
                <a:solidFill>
                  <a:srgbClr val="F8F8F8"/>
                </a:solidFill>
                <a:latin typeface="微软雅黑" panose="020B0503020204020204" pitchFamily="34" charset="-122"/>
                <a:ea typeface="微软雅黑" panose="020B0503020204020204" pitchFamily="34" charset="-122"/>
              </a:rPr>
              <a:t>当月</a:t>
            </a:r>
            <a:r>
              <a:rPr lang="zh-CN" altLang="en-US" sz="1400" dirty="0">
                <a:solidFill>
                  <a:srgbClr val="F8F8F8"/>
                </a:solidFill>
                <a:latin typeface="微软雅黑" panose="020B0503020204020204" pitchFamily="34" charset="-122"/>
                <a:ea typeface="微软雅黑" panose="020B0503020204020204" pitchFamily="34" charset="-122"/>
              </a:rPr>
              <a:t>减少的固定资产，当月不再计提折旧</a:t>
            </a:r>
            <a:endParaRPr lang="en-US" altLang="zh-CN" sz="1400" dirty="0">
              <a:solidFill>
                <a:srgbClr val="F8F8F8"/>
              </a:solidFill>
              <a:latin typeface="微软雅黑" panose="020B0503020204020204" pitchFamily="34" charset="-122"/>
              <a:ea typeface="微软雅黑" panose="020B0503020204020204" pitchFamily="34" charset="-122"/>
            </a:endParaRPr>
          </a:p>
          <a:p>
            <a:pPr marL="180000">
              <a:lnSpc>
                <a:spcPts val="2500"/>
              </a:lnSpc>
              <a:buFont typeface="Wingdings" pitchFamily="2" charset="2"/>
              <a:buChar char="Ø"/>
            </a:pPr>
            <a:r>
              <a:rPr lang="zh-CN" altLang="en-US" sz="1400" dirty="0">
                <a:solidFill>
                  <a:srgbClr val="F8F8F8"/>
                </a:solidFill>
                <a:latin typeface="微软雅黑" panose="020B0503020204020204" pitchFamily="34" charset="-122"/>
                <a:ea typeface="微软雅黑" panose="020B0503020204020204" pitchFamily="34" charset="-122"/>
              </a:rPr>
              <a:t>固定资产提足折旧，提前报废</a:t>
            </a:r>
            <a:r>
              <a:rPr lang="zh-CN" altLang="en-US" sz="1400" dirty="0" smtClean="0">
                <a:solidFill>
                  <a:srgbClr val="F8F8F8"/>
                </a:solidFill>
                <a:latin typeface="微软雅黑" panose="020B0503020204020204" pitchFamily="34" charset="-122"/>
                <a:ea typeface="微软雅黑" panose="020B0503020204020204" pitchFamily="34" charset="-122"/>
              </a:rPr>
              <a:t>的，</a:t>
            </a:r>
            <a:r>
              <a:rPr lang="zh-CN" altLang="en-US" sz="1400" dirty="0">
                <a:solidFill>
                  <a:srgbClr val="F8F8F8"/>
                </a:solidFill>
                <a:latin typeface="微软雅黑" panose="020B0503020204020204" pitchFamily="34" charset="-122"/>
                <a:ea typeface="微软雅黑" panose="020B0503020204020204" pitchFamily="34" charset="-122"/>
              </a:rPr>
              <a:t>无论能否继续使用，均不再计提</a:t>
            </a:r>
            <a:r>
              <a:rPr lang="zh-CN" altLang="en-US" sz="1400" dirty="0" smtClean="0">
                <a:solidFill>
                  <a:srgbClr val="F8F8F8"/>
                </a:solidFill>
                <a:latin typeface="微软雅黑" panose="020B0503020204020204" pitchFamily="34" charset="-122"/>
                <a:ea typeface="微软雅黑" panose="020B0503020204020204" pitchFamily="34" charset="-122"/>
              </a:rPr>
              <a:t>折旧</a:t>
            </a:r>
            <a:endParaRPr lang="zh-CN" altLang="en-US" sz="1400" dirty="0">
              <a:solidFill>
                <a:srgbClr val="F8F8F8"/>
              </a:solidFill>
              <a:latin typeface="微软雅黑" panose="020B0503020204020204" pitchFamily="34" charset="-122"/>
              <a:ea typeface="微软雅黑" panose="020B0503020204020204" pitchFamily="34" charset="-122"/>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4715" y="729689"/>
            <a:ext cx="4080263" cy="342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9904739"/>
      </p:ext>
    </p:extLst>
  </p:cSld>
  <p:clrMapOvr>
    <a:masterClrMapping/>
  </p:clrMapOvr>
  <p:transition spd="slow" advTm="10084">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additive="base">
                                        <p:cTn id="7" dur="500" fill="hold"/>
                                        <p:tgtEl>
                                          <p:spTgt spid="23555"/>
                                        </p:tgtEl>
                                        <p:attrNameLst>
                                          <p:attrName>ppt_x</p:attrName>
                                        </p:attrNameLst>
                                      </p:cBhvr>
                                      <p:tavLst>
                                        <p:tav tm="0">
                                          <p:val>
                                            <p:strVal val="0-#ppt_w/2"/>
                                          </p:val>
                                        </p:tav>
                                        <p:tav tm="100000">
                                          <p:val>
                                            <p:strVal val="#ppt_x"/>
                                          </p:val>
                                        </p:tav>
                                      </p:tavLst>
                                    </p:anim>
                                    <p:anim calcmode="lin" valueType="num">
                                      <p:cBhvr additive="base">
                                        <p:cTn id="8" dur="500" fill="hold"/>
                                        <p:tgtEl>
                                          <p:spTgt spid="2355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3554"/>
                                        </p:tgtEl>
                                        <p:attrNameLst>
                                          <p:attrName>style.visibility</p:attrName>
                                        </p:attrNameLst>
                                      </p:cBhvr>
                                      <p:to>
                                        <p:strVal val="visible"/>
                                      </p:to>
                                    </p:set>
                                    <p:anim calcmode="lin" valueType="num">
                                      <p:cBhvr>
                                        <p:cTn id="12" dur="400" fill="hold"/>
                                        <p:tgtEl>
                                          <p:spTgt spid="2355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23554"/>
                                        </p:tgtEl>
                                        <p:attrNameLst>
                                          <p:attrName>ppt_y</p:attrName>
                                        </p:attrNameLst>
                                      </p:cBhvr>
                                      <p:tavLst>
                                        <p:tav tm="0">
                                          <p:val>
                                            <p:strVal val="#ppt_y"/>
                                          </p:val>
                                        </p:tav>
                                        <p:tav tm="100000">
                                          <p:val>
                                            <p:strVal val="#ppt_y"/>
                                          </p:val>
                                        </p:tav>
                                      </p:tavLst>
                                    </p:anim>
                                    <p:anim calcmode="lin" valueType="num">
                                      <p:cBhvr>
                                        <p:cTn id="14" dur="400" fill="hold"/>
                                        <p:tgtEl>
                                          <p:spTgt spid="2355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2355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23554"/>
                                        </p:tgtEl>
                                      </p:cBhvr>
                                    </p:animEffect>
                                  </p:childTnLst>
                                </p:cTn>
                              </p:par>
                            </p:childTnLst>
                          </p:cTn>
                        </p:par>
                        <p:par>
                          <p:cTn id="17" fill="hold" nodeType="afterGroup">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23557"/>
                                        </p:tgtEl>
                                        <p:attrNameLst>
                                          <p:attrName>style.visibility</p:attrName>
                                        </p:attrNameLst>
                                      </p:cBhvr>
                                      <p:to>
                                        <p:strVal val="visible"/>
                                      </p:to>
                                    </p:set>
                                    <p:animEffect transition="in" filter="wipe(right)">
                                      <p:cBhvr>
                                        <p:cTn id="20" dur="500"/>
                                        <p:tgtEl>
                                          <p:spTgt spid="23557"/>
                                        </p:tgtEl>
                                      </p:cBhvr>
                                    </p:animEffect>
                                  </p:childTnLst>
                                </p:cTn>
                              </p:par>
                              <p:par>
                                <p:cTn id="21" presetID="2" presetClass="entr" presetSubtype="6" fill="hold" grpId="0" nodeType="withEffect">
                                  <p:stCondLst>
                                    <p:cond delay="0"/>
                                  </p:stCondLst>
                                  <p:childTnLst>
                                    <p:set>
                                      <p:cBhvr>
                                        <p:cTn id="22" dur="1" fill="hold">
                                          <p:stCondLst>
                                            <p:cond delay="0"/>
                                          </p:stCondLst>
                                        </p:cTn>
                                        <p:tgtEl>
                                          <p:spTgt spid="23559"/>
                                        </p:tgtEl>
                                        <p:attrNameLst>
                                          <p:attrName>style.visibility</p:attrName>
                                        </p:attrNameLst>
                                      </p:cBhvr>
                                      <p:to>
                                        <p:strVal val="visible"/>
                                      </p:to>
                                    </p:set>
                                    <p:anim calcmode="lin" valueType="num">
                                      <p:cBhvr additive="base">
                                        <p:cTn id="23" dur="500" fill="hold"/>
                                        <p:tgtEl>
                                          <p:spTgt spid="23559"/>
                                        </p:tgtEl>
                                        <p:attrNameLst>
                                          <p:attrName>ppt_x</p:attrName>
                                        </p:attrNameLst>
                                      </p:cBhvr>
                                      <p:tavLst>
                                        <p:tav tm="0">
                                          <p:val>
                                            <p:strVal val="1+#ppt_w/2"/>
                                          </p:val>
                                        </p:tav>
                                        <p:tav tm="100000">
                                          <p:val>
                                            <p:strVal val="#ppt_x"/>
                                          </p:val>
                                        </p:tav>
                                      </p:tavLst>
                                    </p:anim>
                                    <p:anim calcmode="lin" valueType="num">
                                      <p:cBhvr additive="base">
                                        <p:cTn id="24" dur="500" fill="hold"/>
                                        <p:tgtEl>
                                          <p:spTgt spid="23559"/>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23562"/>
                                        </p:tgtEl>
                                        <p:attrNameLst>
                                          <p:attrName>style.visibility</p:attrName>
                                        </p:attrNameLst>
                                      </p:cBhvr>
                                      <p:to>
                                        <p:strVal val="visible"/>
                                      </p:to>
                                    </p:set>
                                    <p:animEffect transition="in" filter="wipe(left)">
                                      <p:cBhvr>
                                        <p:cTn id="28" dur="500"/>
                                        <p:tgtEl>
                                          <p:spTgt spid="23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P spid="23555" grpId="0" animBg="1"/>
      <p:bldP spid="23557" grpId="0" animBg="1" autoUpdateAnimBg="0"/>
      <p:bldP spid="23559" grpId="0" animBg="1"/>
      <p:bldP spid="23562"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reeform 5"/>
          <p:cNvSpPr>
            <a:spLocks/>
          </p:cNvSpPr>
          <p:nvPr/>
        </p:nvSpPr>
        <p:spPr bwMode="auto">
          <a:xfrm>
            <a:off x="2481484" y="1046560"/>
            <a:ext cx="6662516" cy="1410890"/>
          </a:xfrm>
          <a:custGeom>
            <a:avLst/>
            <a:gdLst>
              <a:gd name="T0" fmla="*/ 8886825 w 11567"/>
              <a:gd name="T1" fmla="*/ 1881187 h 2441"/>
              <a:gd name="T2" fmla="*/ 0 w 11567"/>
              <a:gd name="T3" fmla="*/ 1881187 h 2441"/>
              <a:gd name="T4" fmla="*/ 1184705 w 11567"/>
              <a:gd name="T5" fmla="*/ 0 h 2441"/>
              <a:gd name="T6" fmla="*/ 8886825 w 11567"/>
              <a:gd name="T7" fmla="*/ 0 h 2441"/>
              <a:gd name="T8" fmla="*/ 8886825 w 11567"/>
              <a:gd name="T9" fmla="*/ 1881187 h 24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67" h="2441">
                <a:moveTo>
                  <a:pt x="11567" y="2441"/>
                </a:moveTo>
                <a:lnTo>
                  <a:pt x="0" y="2441"/>
                </a:lnTo>
                <a:lnTo>
                  <a:pt x="1542" y="0"/>
                </a:lnTo>
                <a:lnTo>
                  <a:pt x="11567" y="0"/>
                </a:lnTo>
                <a:lnTo>
                  <a:pt x="11567" y="2441"/>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endParaRPr lang="zh-CN" altLang="en-US"/>
          </a:p>
        </p:txBody>
      </p:sp>
      <p:sp>
        <p:nvSpPr>
          <p:cNvPr id="15363" name="Freeform 6"/>
          <p:cNvSpPr>
            <a:spLocks/>
          </p:cNvSpPr>
          <p:nvPr/>
        </p:nvSpPr>
        <p:spPr bwMode="auto">
          <a:xfrm>
            <a:off x="0" y="3056335"/>
            <a:ext cx="4270294" cy="1284684"/>
          </a:xfrm>
          <a:custGeom>
            <a:avLst/>
            <a:gdLst>
              <a:gd name="T0" fmla="*/ 0 w 7413"/>
              <a:gd name="T1" fmla="*/ 0 h 2222"/>
              <a:gd name="T2" fmla="*/ 5695950 w 7413"/>
              <a:gd name="T3" fmla="*/ 0 h 2222"/>
              <a:gd name="T4" fmla="*/ 4617923 w 7413"/>
              <a:gd name="T5" fmla="*/ 1712912 h 2222"/>
              <a:gd name="T6" fmla="*/ 0 w 7413"/>
              <a:gd name="T7" fmla="*/ 1712912 h 2222"/>
              <a:gd name="T8" fmla="*/ 0 w 7413"/>
              <a:gd name="T9" fmla="*/ 0 h 2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13" h="2222">
                <a:moveTo>
                  <a:pt x="0" y="0"/>
                </a:moveTo>
                <a:lnTo>
                  <a:pt x="7413" y="0"/>
                </a:lnTo>
                <a:lnTo>
                  <a:pt x="6010" y="2222"/>
                </a:lnTo>
                <a:lnTo>
                  <a:pt x="0" y="2222"/>
                </a:lnTo>
                <a:lnTo>
                  <a:pt x="0" y="0"/>
                </a:lnTo>
                <a:close/>
              </a:path>
            </a:pathLst>
          </a:cu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endParaRPr lang="zh-CN" altLang="en-US"/>
          </a:p>
        </p:txBody>
      </p:sp>
      <p:sp>
        <p:nvSpPr>
          <p:cNvPr id="15364" name="Freeform 7"/>
          <p:cNvSpPr>
            <a:spLocks/>
          </p:cNvSpPr>
          <p:nvPr/>
        </p:nvSpPr>
        <p:spPr bwMode="auto">
          <a:xfrm>
            <a:off x="0" y="1539480"/>
            <a:ext cx="8046672" cy="2235994"/>
          </a:xfrm>
          <a:custGeom>
            <a:avLst/>
            <a:gdLst>
              <a:gd name="T0" fmla="*/ 0 w 13970"/>
              <a:gd name="T1" fmla="*/ 0 h 3869"/>
              <a:gd name="T2" fmla="*/ 10733088 w 13970"/>
              <a:gd name="T3" fmla="*/ 0 h 3869"/>
              <a:gd name="T4" fmla="*/ 8856142 w 13970"/>
              <a:gd name="T5" fmla="*/ 2981325 h 3869"/>
              <a:gd name="T6" fmla="*/ 0 w 13970"/>
              <a:gd name="T7" fmla="*/ 2981325 h 3869"/>
              <a:gd name="T8" fmla="*/ 0 w 13970"/>
              <a:gd name="T9" fmla="*/ 0 h 38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70" h="3869">
                <a:moveTo>
                  <a:pt x="0" y="0"/>
                </a:moveTo>
                <a:lnTo>
                  <a:pt x="13970" y="0"/>
                </a:lnTo>
                <a:lnTo>
                  <a:pt x="11527" y="3869"/>
                </a:lnTo>
                <a:lnTo>
                  <a:pt x="0" y="3869"/>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endParaRPr lang="zh-CN" altLang="en-US"/>
          </a:p>
        </p:txBody>
      </p:sp>
      <p:sp>
        <p:nvSpPr>
          <p:cNvPr id="15365" name="Freeform 8"/>
          <p:cNvSpPr>
            <a:spLocks/>
          </p:cNvSpPr>
          <p:nvPr/>
        </p:nvSpPr>
        <p:spPr bwMode="auto">
          <a:xfrm>
            <a:off x="8420383" y="1431132"/>
            <a:ext cx="417746" cy="675085"/>
          </a:xfrm>
          <a:custGeom>
            <a:avLst/>
            <a:gdLst>
              <a:gd name="T0" fmla="*/ 448844 w 725"/>
              <a:gd name="T1" fmla="*/ 341104 h 1169"/>
              <a:gd name="T2" fmla="*/ 557212 w 725"/>
              <a:gd name="T3" fmla="*/ 450441 h 1169"/>
              <a:gd name="T4" fmla="*/ 448844 w 725"/>
              <a:gd name="T5" fmla="*/ 559009 h 1169"/>
              <a:gd name="T6" fmla="*/ 108368 w 725"/>
              <a:gd name="T7" fmla="*/ 900113 h 1169"/>
              <a:gd name="T8" fmla="*/ 0 w 725"/>
              <a:gd name="T9" fmla="*/ 791545 h 1169"/>
              <a:gd name="T10" fmla="*/ 340476 w 725"/>
              <a:gd name="T11" fmla="*/ 450441 h 1169"/>
              <a:gd name="T12" fmla="*/ 0 w 725"/>
              <a:gd name="T13" fmla="*/ 108568 h 1169"/>
              <a:gd name="T14" fmla="*/ 108368 w 725"/>
              <a:gd name="T15" fmla="*/ 0 h 1169"/>
              <a:gd name="T16" fmla="*/ 448844 w 725"/>
              <a:gd name="T17" fmla="*/ 341104 h 11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5" h="1169">
                <a:moveTo>
                  <a:pt x="584" y="443"/>
                </a:moveTo>
                <a:lnTo>
                  <a:pt x="725" y="585"/>
                </a:lnTo>
                <a:lnTo>
                  <a:pt x="584" y="726"/>
                </a:lnTo>
                <a:lnTo>
                  <a:pt x="141" y="1169"/>
                </a:lnTo>
                <a:lnTo>
                  <a:pt x="0" y="1028"/>
                </a:lnTo>
                <a:lnTo>
                  <a:pt x="443" y="585"/>
                </a:lnTo>
                <a:lnTo>
                  <a:pt x="0" y="141"/>
                </a:lnTo>
                <a:lnTo>
                  <a:pt x="141" y="0"/>
                </a:lnTo>
                <a:lnTo>
                  <a:pt x="584" y="4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endParaRPr lang="zh-CN" altLang="en-US"/>
          </a:p>
        </p:txBody>
      </p:sp>
      <p:sp>
        <p:nvSpPr>
          <p:cNvPr id="15368" name="TextBox 11"/>
          <p:cNvSpPr txBox="1">
            <a:spLocks noChangeArrowheads="1"/>
          </p:cNvSpPr>
          <p:nvPr/>
        </p:nvSpPr>
        <p:spPr bwMode="auto">
          <a:xfrm>
            <a:off x="2031604" y="2106216"/>
            <a:ext cx="5348708" cy="200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7" tIns="34279" rIns="68557" bIns="3427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3200" b="1" kern="0" cap="all" dirty="0" smtClean="0">
                <a:solidFill>
                  <a:srgbClr val="F8F8F8"/>
                </a:solidFill>
                <a:latin typeface="微软雅黑" panose="020B0503020204020204" pitchFamily="34" charset="-122"/>
                <a:ea typeface="微软雅黑" panose="020B0503020204020204" pitchFamily="34" charset="-122"/>
                <a:cs typeface="微软雅黑" panose="020B0503020204020204" charset="-122"/>
              </a:rPr>
              <a:t>政府</a:t>
            </a:r>
            <a:r>
              <a:rPr lang="zh-CN" altLang="en-US" sz="3200" b="1" kern="0" cap="all" dirty="0">
                <a:solidFill>
                  <a:srgbClr val="F8F8F8"/>
                </a:solidFill>
                <a:latin typeface="微软雅黑" panose="020B0503020204020204" pitchFamily="34" charset="-122"/>
                <a:ea typeface="微软雅黑" panose="020B0503020204020204" pitchFamily="34" charset="-122"/>
                <a:cs typeface="微软雅黑" panose="020B0503020204020204" charset="-122"/>
              </a:rPr>
              <a:t>会计制度顺利实施</a:t>
            </a:r>
            <a:r>
              <a:rPr lang="zh-CN" altLang="en-US" sz="3200" b="1" kern="0" cap="all" dirty="0" smtClean="0">
                <a:solidFill>
                  <a:srgbClr val="F8F8F8"/>
                </a:solidFill>
                <a:latin typeface="微软雅黑" panose="020B0503020204020204" pitchFamily="34" charset="-122"/>
                <a:ea typeface="微软雅黑" panose="020B0503020204020204" pitchFamily="34" charset="-122"/>
                <a:cs typeface="微软雅黑" panose="020B0503020204020204" charset="-122"/>
              </a:rPr>
              <a:t>是</a:t>
            </a:r>
            <a:endParaRPr lang="en-US" altLang="zh-CN" sz="3200" b="1" kern="0" cap="all" dirty="0">
              <a:solidFill>
                <a:srgbClr val="F8F8F8"/>
              </a:solidFill>
              <a:latin typeface="微软雅黑" panose="020B0503020204020204" pitchFamily="34" charset="-122"/>
              <a:ea typeface="微软雅黑" panose="020B0503020204020204" pitchFamily="34" charset="-122"/>
              <a:cs typeface="微软雅黑" panose="020B0503020204020204" charset="-122"/>
            </a:endParaRPr>
          </a:p>
          <a:p>
            <a:pPr eaLnBrk="1" hangingPunct="1"/>
            <a:r>
              <a:rPr lang="zh-CN" altLang="en-US" sz="3200" b="1" kern="0" cap="all" dirty="0" smtClean="0">
                <a:solidFill>
                  <a:srgbClr val="F8F8F8"/>
                </a:solidFill>
                <a:latin typeface="微软雅黑" panose="020B0503020204020204" pitchFamily="34" charset="-122"/>
                <a:ea typeface="微软雅黑" panose="020B0503020204020204" pitchFamily="34" charset="-122"/>
                <a:cs typeface="微软雅黑" panose="020B0503020204020204" charset="-122"/>
              </a:rPr>
              <a:t>系统工程</a:t>
            </a:r>
            <a:endParaRPr lang="zh-CN" altLang="en-US" sz="3200" b="1" kern="0" dirty="0">
              <a:solidFill>
                <a:srgbClr val="F8F8F8"/>
              </a:solidFill>
              <a:latin typeface="微软雅黑" panose="020B0503020204020204" pitchFamily="34" charset="-122"/>
              <a:ea typeface="微软雅黑" panose="020B0503020204020204" pitchFamily="34" charset="-122"/>
            </a:endParaRPr>
          </a:p>
          <a:p>
            <a:pPr eaLnBrk="1" hangingPunct="1"/>
            <a:endParaRPr lang="zh-CN" altLang="en-US" sz="3200" b="1" kern="0" dirty="0">
              <a:solidFill>
                <a:srgbClr val="F8F8F8"/>
              </a:solidFill>
              <a:latin typeface="微软雅黑" panose="020B0503020204020204" pitchFamily="34" charset="-122"/>
              <a:ea typeface="微软雅黑" panose="020B0503020204020204" pitchFamily="34" charset="-122"/>
            </a:endParaRPr>
          </a:p>
          <a:p>
            <a:pPr eaLnBrk="1" hangingPunct="1"/>
            <a:endParaRPr lang="zh-CN" altLang="en-US" sz="3000" b="1" dirty="0">
              <a:solidFill>
                <a:srgbClr val="FFFFFF"/>
              </a:solidFill>
              <a:latin typeface="微软雅黑" pitchFamily="34" charset="-122"/>
              <a:ea typeface="微软雅黑" pitchFamily="34" charset="-122"/>
            </a:endParaRPr>
          </a:p>
        </p:txBody>
      </p:sp>
      <p:sp>
        <p:nvSpPr>
          <p:cNvPr id="15369" name="TextBox 12"/>
          <p:cNvSpPr txBox="1">
            <a:spLocks noChangeArrowheads="1"/>
          </p:cNvSpPr>
          <p:nvPr/>
        </p:nvSpPr>
        <p:spPr bwMode="auto">
          <a:xfrm>
            <a:off x="1009256" y="1847851"/>
            <a:ext cx="956889"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7" tIns="34279" rIns="68557" bIns="3427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10300" b="1" dirty="0" smtClean="0">
                <a:solidFill>
                  <a:srgbClr val="FFFFFF"/>
                </a:solidFill>
                <a:latin typeface="微软雅黑" pitchFamily="34" charset="-122"/>
                <a:ea typeface="微软雅黑" pitchFamily="34" charset="-122"/>
              </a:rPr>
              <a:t>4</a:t>
            </a:r>
            <a:endParaRPr lang="zh-CN" altLang="en-US" sz="10300" b="1" dirty="0">
              <a:solidFill>
                <a:srgbClr val="FFFFFF"/>
              </a:solidFill>
              <a:latin typeface="微软雅黑" pitchFamily="34" charset="-122"/>
              <a:ea typeface="微软雅黑" pitchFamily="34" charset="-122"/>
            </a:endParaRPr>
          </a:p>
        </p:txBody>
      </p:sp>
      <p:sp>
        <p:nvSpPr>
          <p:cNvPr id="15371" name="TextBox 2"/>
          <p:cNvSpPr txBox="1">
            <a:spLocks noChangeArrowheads="1"/>
          </p:cNvSpPr>
          <p:nvPr/>
        </p:nvSpPr>
        <p:spPr bwMode="auto">
          <a:xfrm>
            <a:off x="367761" y="2859883"/>
            <a:ext cx="631975"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7" tIns="34279" rIns="68557" bIns="3427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2100">
                <a:solidFill>
                  <a:srgbClr val="FFFFFF"/>
                </a:solidFill>
              </a:rPr>
              <a:t>Part</a:t>
            </a:r>
            <a:endParaRPr lang="zh-CN" altLang="en-US" sz="2100">
              <a:solidFill>
                <a:srgbClr val="FFFFFF"/>
              </a:solidFill>
            </a:endParaRPr>
          </a:p>
        </p:txBody>
      </p:sp>
    </p:spTree>
    <p:extLst>
      <p:ext uri="{BB962C8B-B14F-4D97-AF65-F5344CB8AC3E}">
        <p14:creationId xmlns:p14="http://schemas.microsoft.com/office/powerpoint/2010/main" val="3646979339"/>
      </p:ext>
    </p:extLst>
  </p:cSld>
  <p:clrMapOvr>
    <a:masterClrMapping/>
  </p:clrMapOvr>
  <p:transition spd="slow" advTm="9629">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wipe(left)">
                                      <p:cBhvr>
                                        <p:cTn id="7" dur="1000"/>
                                        <p:tgtEl>
                                          <p:spTgt spid="1536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5362"/>
                                        </p:tgtEl>
                                        <p:attrNameLst>
                                          <p:attrName>style.visibility</p:attrName>
                                        </p:attrNameLst>
                                      </p:cBhvr>
                                      <p:to>
                                        <p:strVal val="visible"/>
                                      </p:to>
                                    </p:set>
                                    <p:animEffect transition="in" filter="wipe(right)">
                                      <p:cBhvr>
                                        <p:cTn id="10" dur="1000"/>
                                        <p:tgtEl>
                                          <p:spTgt spid="15362"/>
                                        </p:tgtEl>
                                      </p:cBhvr>
                                    </p:animEffect>
                                  </p:childTnLst>
                                </p:cTn>
                              </p:par>
                            </p:childTnLst>
                          </p:cTn>
                        </p:par>
                        <p:par>
                          <p:cTn id="11" fill="hold" nodeType="afterGroup">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15364"/>
                                        </p:tgtEl>
                                        <p:attrNameLst>
                                          <p:attrName>style.visibility</p:attrName>
                                        </p:attrNameLst>
                                      </p:cBhvr>
                                      <p:to>
                                        <p:strVal val="visible"/>
                                      </p:to>
                                    </p:set>
                                    <p:anim calcmode="lin" valueType="num">
                                      <p:cBhvr additive="base">
                                        <p:cTn id="14" dur="500" fill="hold"/>
                                        <p:tgtEl>
                                          <p:spTgt spid="15364"/>
                                        </p:tgtEl>
                                        <p:attrNameLst>
                                          <p:attrName>ppt_x</p:attrName>
                                        </p:attrNameLst>
                                      </p:cBhvr>
                                      <p:tavLst>
                                        <p:tav tm="0">
                                          <p:val>
                                            <p:strVal val="0-#ppt_w/2"/>
                                          </p:val>
                                        </p:tav>
                                        <p:tav tm="100000">
                                          <p:val>
                                            <p:strVal val="#ppt_x"/>
                                          </p:val>
                                        </p:tav>
                                      </p:tavLst>
                                    </p:anim>
                                    <p:anim calcmode="lin" valueType="num">
                                      <p:cBhvr additive="base">
                                        <p:cTn id="15" dur="500" fill="hold"/>
                                        <p:tgtEl>
                                          <p:spTgt spid="15364"/>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5365"/>
                                        </p:tgtEl>
                                        <p:attrNameLst>
                                          <p:attrName>style.visibility</p:attrName>
                                        </p:attrNameLst>
                                      </p:cBhvr>
                                      <p:to>
                                        <p:strVal val="visible"/>
                                      </p:to>
                                    </p:set>
                                    <p:anim calcmode="lin" valueType="num">
                                      <p:cBhvr>
                                        <p:cTn id="19" dur="300" fill="hold"/>
                                        <p:tgtEl>
                                          <p:spTgt spid="15365"/>
                                        </p:tgtEl>
                                        <p:attrNameLst>
                                          <p:attrName>ppt_w</p:attrName>
                                        </p:attrNameLst>
                                      </p:cBhvr>
                                      <p:tavLst>
                                        <p:tav tm="0">
                                          <p:val>
                                            <p:fltVal val="0"/>
                                          </p:val>
                                        </p:tav>
                                        <p:tav tm="100000">
                                          <p:val>
                                            <p:strVal val="#ppt_w"/>
                                          </p:val>
                                        </p:tav>
                                      </p:tavLst>
                                    </p:anim>
                                    <p:anim calcmode="lin" valueType="num">
                                      <p:cBhvr>
                                        <p:cTn id="20" dur="300" fill="hold"/>
                                        <p:tgtEl>
                                          <p:spTgt spid="15365"/>
                                        </p:tgtEl>
                                        <p:attrNameLst>
                                          <p:attrName>ppt_h</p:attrName>
                                        </p:attrNameLst>
                                      </p:cBhvr>
                                      <p:tavLst>
                                        <p:tav tm="0">
                                          <p:val>
                                            <p:fltVal val="0"/>
                                          </p:val>
                                        </p:tav>
                                        <p:tav tm="100000">
                                          <p:val>
                                            <p:strVal val="#ppt_h"/>
                                          </p:val>
                                        </p:tav>
                                      </p:tavLst>
                                    </p:anim>
                                    <p:anim calcmode="lin" valueType="num">
                                      <p:cBhvr>
                                        <p:cTn id="21" dur="300" fill="hold"/>
                                        <p:tgtEl>
                                          <p:spTgt spid="15365"/>
                                        </p:tgtEl>
                                        <p:attrNameLst>
                                          <p:attrName>style.rotation</p:attrName>
                                        </p:attrNameLst>
                                      </p:cBhvr>
                                      <p:tavLst>
                                        <p:tav tm="0">
                                          <p:val>
                                            <p:fltVal val="90"/>
                                          </p:val>
                                        </p:tav>
                                        <p:tav tm="100000">
                                          <p:val>
                                            <p:fltVal val="0"/>
                                          </p:val>
                                        </p:tav>
                                      </p:tavLst>
                                    </p:anim>
                                    <p:animEffect transition="in" filter="fade">
                                      <p:cBhvr>
                                        <p:cTn id="22" dur="300"/>
                                        <p:tgtEl>
                                          <p:spTgt spid="15365"/>
                                        </p:tgtEl>
                                      </p:cBhvr>
                                    </p:animEffect>
                                  </p:childTnLst>
                                </p:cTn>
                              </p:par>
                            </p:childTnLst>
                          </p:cTn>
                        </p:par>
                        <p:par>
                          <p:cTn id="23" fill="hold" nodeType="afterGroup">
                            <p:stCondLst>
                              <p:cond delay="1800"/>
                            </p:stCondLst>
                            <p:childTnLst>
                              <p:par>
                                <p:cTn id="24" presetID="42" presetClass="entr" presetSubtype="0" fill="hold" grpId="0" nodeType="afterEffect">
                                  <p:stCondLst>
                                    <p:cond delay="0"/>
                                  </p:stCondLst>
                                  <p:childTnLst>
                                    <p:set>
                                      <p:cBhvr>
                                        <p:cTn id="25" dur="1" fill="hold">
                                          <p:stCondLst>
                                            <p:cond delay="0"/>
                                          </p:stCondLst>
                                        </p:cTn>
                                        <p:tgtEl>
                                          <p:spTgt spid="15371"/>
                                        </p:tgtEl>
                                        <p:attrNameLst>
                                          <p:attrName>style.visibility</p:attrName>
                                        </p:attrNameLst>
                                      </p:cBhvr>
                                      <p:to>
                                        <p:strVal val="visible"/>
                                      </p:to>
                                    </p:set>
                                    <p:animEffect transition="in" filter="fade">
                                      <p:cBhvr>
                                        <p:cTn id="26" dur="500"/>
                                        <p:tgtEl>
                                          <p:spTgt spid="15371"/>
                                        </p:tgtEl>
                                      </p:cBhvr>
                                    </p:animEffect>
                                    <p:anim calcmode="lin" valueType="num">
                                      <p:cBhvr>
                                        <p:cTn id="27" dur="500" fill="hold"/>
                                        <p:tgtEl>
                                          <p:spTgt spid="15371"/>
                                        </p:tgtEl>
                                        <p:attrNameLst>
                                          <p:attrName>ppt_x</p:attrName>
                                        </p:attrNameLst>
                                      </p:cBhvr>
                                      <p:tavLst>
                                        <p:tav tm="0">
                                          <p:val>
                                            <p:strVal val="#ppt_x"/>
                                          </p:val>
                                        </p:tav>
                                        <p:tav tm="100000">
                                          <p:val>
                                            <p:strVal val="#ppt_x"/>
                                          </p:val>
                                        </p:tav>
                                      </p:tavLst>
                                    </p:anim>
                                    <p:anim calcmode="lin" valueType="num">
                                      <p:cBhvr>
                                        <p:cTn id="28" dur="500" fill="hold"/>
                                        <p:tgtEl>
                                          <p:spTgt spid="15371"/>
                                        </p:tgtEl>
                                        <p:attrNameLst>
                                          <p:attrName>ppt_y</p:attrName>
                                        </p:attrNameLst>
                                      </p:cBhvr>
                                      <p:tavLst>
                                        <p:tav tm="0">
                                          <p:val>
                                            <p:strVal val="#ppt_y+.1"/>
                                          </p:val>
                                        </p:tav>
                                        <p:tav tm="100000">
                                          <p:val>
                                            <p:strVal val="#ppt_y"/>
                                          </p:val>
                                        </p:tav>
                                      </p:tavLst>
                                    </p:anim>
                                  </p:childTnLst>
                                </p:cTn>
                              </p:par>
                            </p:childTnLst>
                          </p:cTn>
                        </p:par>
                        <p:par>
                          <p:cTn id="29" fill="hold" nodeType="afterGroup">
                            <p:stCondLst>
                              <p:cond delay="2300"/>
                            </p:stCondLst>
                            <p:childTnLst>
                              <p:par>
                                <p:cTn id="30" presetID="31" presetClass="entr" presetSubtype="0" fill="hold" grpId="0" nodeType="afterEffect">
                                  <p:stCondLst>
                                    <p:cond delay="0"/>
                                  </p:stCondLst>
                                  <p:childTnLst>
                                    <p:set>
                                      <p:cBhvr>
                                        <p:cTn id="31" dur="1" fill="hold">
                                          <p:stCondLst>
                                            <p:cond delay="0"/>
                                          </p:stCondLst>
                                        </p:cTn>
                                        <p:tgtEl>
                                          <p:spTgt spid="15369"/>
                                        </p:tgtEl>
                                        <p:attrNameLst>
                                          <p:attrName>style.visibility</p:attrName>
                                        </p:attrNameLst>
                                      </p:cBhvr>
                                      <p:to>
                                        <p:strVal val="visible"/>
                                      </p:to>
                                    </p:set>
                                    <p:anim calcmode="lin" valueType="num">
                                      <p:cBhvr>
                                        <p:cTn id="32" dur="500" fill="hold"/>
                                        <p:tgtEl>
                                          <p:spTgt spid="15369"/>
                                        </p:tgtEl>
                                        <p:attrNameLst>
                                          <p:attrName>ppt_w</p:attrName>
                                        </p:attrNameLst>
                                      </p:cBhvr>
                                      <p:tavLst>
                                        <p:tav tm="0">
                                          <p:val>
                                            <p:fltVal val="0"/>
                                          </p:val>
                                        </p:tav>
                                        <p:tav tm="100000">
                                          <p:val>
                                            <p:strVal val="#ppt_w"/>
                                          </p:val>
                                        </p:tav>
                                      </p:tavLst>
                                    </p:anim>
                                    <p:anim calcmode="lin" valueType="num">
                                      <p:cBhvr>
                                        <p:cTn id="33" dur="500" fill="hold"/>
                                        <p:tgtEl>
                                          <p:spTgt spid="15369"/>
                                        </p:tgtEl>
                                        <p:attrNameLst>
                                          <p:attrName>ppt_h</p:attrName>
                                        </p:attrNameLst>
                                      </p:cBhvr>
                                      <p:tavLst>
                                        <p:tav tm="0">
                                          <p:val>
                                            <p:fltVal val="0"/>
                                          </p:val>
                                        </p:tav>
                                        <p:tav tm="100000">
                                          <p:val>
                                            <p:strVal val="#ppt_h"/>
                                          </p:val>
                                        </p:tav>
                                      </p:tavLst>
                                    </p:anim>
                                    <p:anim calcmode="lin" valueType="num">
                                      <p:cBhvr>
                                        <p:cTn id="34" dur="500" fill="hold"/>
                                        <p:tgtEl>
                                          <p:spTgt spid="15369"/>
                                        </p:tgtEl>
                                        <p:attrNameLst>
                                          <p:attrName>style.rotation</p:attrName>
                                        </p:attrNameLst>
                                      </p:cBhvr>
                                      <p:tavLst>
                                        <p:tav tm="0">
                                          <p:val>
                                            <p:fltVal val="90"/>
                                          </p:val>
                                        </p:tav>
                                        <p:tav tm="100000">
                                          <p:val>
                                            <p:fltVal val="0"/>
                                          </p:val>
                                        </p:tav>
                                      </p:tavLst>
                                    </p:anim>
                                    <p:animEffect transition="in" filter="fade">
                                      <p:cBhvr>
                                        <p:cTn id="35" dur="500"/>
                                        <p:tgtEl>
                                          <p:spTgt spid="15369"/>
                                        </p:tgtEl>
                                      </p:cBhvr>
                                    </p:animEffect>
                                  </p:childTnLst>
                                </p:cTn>
                              </p:par>
                            </p:childTnLst>
                          </p:cTn>
                        </p:par>
                        <p:par>
                          <p:cTn id="36" fill="hold" nodeType="afterGroup">
                            <p:stCondLst>
                              <p:cond delay="2800"/>
                            </p:stCondLst>
                            <p:childTnLst>
                              <p:par>
                                <p:cTn id="37" presetID="22" presetClass="entr" presetSubtype="8" fill="hold" grpId="0" nodeType="afterEffect">
                                  <p:stCondLst>
                                    <p:cond delay="0"/>
                                  </p:stCondLst>
                                  <p:childTnLst>
                                    <p:set>
                                      <p:cBhvr>
                                        <p:cTn id="38" dur="1" fill="hold">
                                          <p:stCondLst>
                                            <p:cond delay="0"/>
                                          </p:stCondLst>
                                        </p:cTn>
                                        <p:tgtEl>
                                          <p:spTgt spid="15368"/>
                                        </p:tgtEl>
                                        <p:attrNameLst>
                                          <p:attrName>style.visibility</p:attrName>
                                        </p:attrNameLst>
                                      </p:cBhvr>
                                      <p:to>
                                        <p:strVal val="visible"/>
                                      </p:to>
                                    </p:set>
                                    <p:animEffect transition="in" filter="wipe(left)">
                                      <p:cBhvr>
                                        <p:cTn id="39" dur="500"/>
                                        <p:tgtEl>
                                          <p:spTgt spid="15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nimBg="1"/>
      <p:bldP spid="15363" grpId="0" animBg="1"/>
      <p:bldP spid="15364" grpId="0" animBg="1"/>
      <p:bldP spid="15365" grpId="0" animBg="1"/>
      <p:bldP spid="15368" grpId="0" autoUpdateAnimBg="0"/>
      <p:bldP spid="15369" grpId="0" autoUpdateAnimBg="0"/>
      <p:bldP spid="15371"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76"/>
          <p:cNvSpPr txBox="1">
            <a:spLocks noChangeArrowheads="1"/>
          </p:cNvSpPr>
          <p:nvPr/>
        </p:nvSpPr>
        <p:spPr bwMode="auto">
          <a:xfrm>
            <a:off x="358239" y="122635"/>
            <a:ext cx="3216229" cy="377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dirty="0" smtClean="0">
                <a:solidFill>
                  <a:schemeClr val="accent6">
                    <a:lumMod val="75000"/>
                    <a:lumOff val="25000"/>
                  </a:schemeClr>
                </a:solidFill>
                <a:latin typeface="微软雅黑" pitchFamily="34" charset="-122"/>
                <a:ea typeface="微软雅黑" pitchFamily="34" charset="-122"/>
              </a:rPr>
              <a:t>帮助政府会计制度顺利实施</a:t>
            </a:r>
            <a:endParaRPr lang="zh-CN" altLang="en-US" dirty="0">
              <a:solidFill>
                <a:schemeClr val="accent6">
                  <a:lumMod val="75000"/>
                  <a:lumOff val="25000"/>
                </a:schemeClr>
              </a:solidFill>
              <a:latin typeface="微软雅黑" pitchFamily="34" charset="-122"/>
              <a:ea typeface="微软雅黑" pitchFamily="34" charset="-122"/>
            </a:endParaRPr>
          </a:p>
        </p:txBody>
      </p:sp>
      <p:sp>
        <p:nvSpPr>
          <p:cNvPr id="39939" name="Freeform 6"/>
          <p:cNvSpPr>
            <a:spLocks/>
          </p:cNvSpPr>
          <p:nvPr/>
        </p:nvSpPr>
        <p:spPr bwMode="auto">
          <a:xfrm>
            <a:off x="0" y="122635"/>
            <a:ext cx="358239" cy="432197"/>
          </a:xfrm>
          <a:custGeom>
            <a:avLst/>
            <a:gdLst>
              <a:gd name="T0" fmla="*/ 427392 w 682"/>
              <a:gd name="T1" fmla="*/ 328286 h 818"/>
              <a:gd name="T2" fmla="*/ 248027 w 682"/>
              <a:gd name="T3" fmla="*/ 432549 h 818"/>
              <a:gd name="T4" fmla="*/ 0 w 682"/>
              <a:gd name="T5" fmla="*/ 576262 h 818"/>
              <a:gd name="T6" fmla="*/ 0 w 682"/>
              <a:gd name="T7" fmla="*/ 288131 h 818"/>
              <a:gd name="T8" fmla="*/ 0 w 682"/>
              <a:gd name="T9" fmla="*/ 0 h 818"/>
              <a:gd name="T10" fmla="*/ 248027 w 682"/>
              <a:gd name="T11" fmla="*/ 144418 h 818"/>
              <a:gd name="T12" fmla="*/ 420385 w 682"/>
              <a:gd name="T13" fmla="*/ 244453 h 818"/>
              <a:gd name="T14" fmla="*/ 427392 w 682"/>
              <a:gd name="T15" fmla="*/ 328286 h 8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82" h="818">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62" tIns="34281" rIns="68562" bIns="34281"/>
          <a:lstStyle/>
          <a:p>
            <a:endParaRPr lang="zh-CN" altLang="en-US"/>
          </a:p>
        </p:txBody>
      </p:sp>
      <p:sp>
        <p:nvSpPr>
          <p:cNvPr id="39940" name="Rectangle 5"/>
          <p:cNvSpPr>
            <a:spLocks noChangeArrowheads="1"/>
          </p:cNvSpPr>
          <p:nvPr/>
        </p:nvSpPr>
        <p:spPr bwMode="auto">
          <a:xfrm>
            <a:off x="271356" y="1629966"/>
            <a:ext cx="8616759" cy="19383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lstStyle/>
          <a:p>
            <a:endParaRPr lang="zh-CN" altLang="en-US">
              <a:solidFill>
                <a:srgbClr val="C4261D"/>
              </a:solidFill>
            </a:endParaRPr>
          </a:p>
        </p:txBody>
      </p:sp>
      <p:sp>
        <p:nvSpPr>
          <p:cNvPr id="38917" name="Rectangle 8"/>
          <p:cNvSpPr>
            <a:spLocks noChangeArrowheads="1"/>
          </p:cNvSpPr>
          <p:nvPr/>
        </p:nvSpPr>
        <p:spPr bwMode="auto">
          <a:xfrm>
            <a:off x="0" y="1629966"/>
            <a:ext cx="189236" cy="19383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lstStyle/>
          <a:p>
            <a:endParaRPr lang="zh-CN" altLang="en-US">
              <a:solidFill>
                <a:srgbClr val="C4261D"/>
              </a:solidFill>
            </a:endParaRPr>
          </a:p>
        </p:txBody>
      </p:sp>
      <p:pic>
        <p:nvPicPr>
          <p:cNvPr id="39942" name="Picture 57"/>
          <p:cNvPicPr>
            <a:picLocks noChangeAspect="1" noChangeArrowheads="1"/>
          </p:cNvPicPr>
          <p:nvPr/>
        </p:nvPicPr>
        <p:blipFill>
          <a:blip r:embed="rId2">
            <a:lum bright="24000"/>
            <a:extLst>
              <a:ext uri="{28A0092B-C50C-407E-A947-70E740481C1C}">
                <a14:useLocalDpi xmlns:a14="http://schemas.microsoft.com/office/drawing/2010/main" val="0"/>
              </a:ext>
            </a:extLst>
          </a:blip>
          <a:srcRect t="50449" r="-420"/>
          <a:stretch>
            <a:fillRect/>
          </a:stretch>
        </p:blipFill>
        <p:spPr bwMode="auto">
          <a:xfrm>
            <a:off x="523671" y="4839891"/>
            <a:ext cx="30872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圆角矩形 6"/>
          <p:cNvSpPr>
            <a:spLocks noChangeArrowheads="1"/>
          </p:cNvSpPr>
          <p:nvPr/>
        </p:nvSpPr>
        <p:spPr bwMode="auto">
          <a:xfrm>
            <a:off x="845014" y="1815703"/>
            <a:ext cx="2320812" cy="3024188"/>
          </a:xfrm>
          <a:prstGeom prst="roundRect">
            <a:avLst>
              <a:gd name="adj" fmla="val 4324"/>
            </a:avLst>
          </a:prstGeom>
          <a:solidFill>
            <a:srgbClr val="F2F2F2"/>
          </a:solidFill>
          <a:ln w="9525">
            <a:solidFill>
              <a:schemeClr val="tx1"/>
            </a:solidFill>
            <a:round/>
            <a:headEnd/>
            <a:tailEnd/>
          </a:ln>
        </p:spPr>
        <p:txBody>
          <a:bodyPr lIns="68562" tIns="34281" rIns="68562" bIns="34281"/>
          <a:lstStyle/>
          <a:p>
            <a:endParaRPr lang="zh-CN" altLang="en-US">
              <a:solidFill>
                <a:srgbClr val="C4261D"/>
              </a:solidFill>
            </a:endParaRPr>
          </a:p>
        </p:txBody>
      </p:sp>
      <p:sp>
        <p:nvSpPr>
          <p:cNvPr id="39944" name="TextBox 7"/>
          <p:cNvSpPr txBox="1">
            <a:spLocks noChangeArrowheads="1"/>
          </p:cNvSpPr>
          <p:nvPr/>
        </p:nvSpPr>
        <p:spPr bwMode="auto">
          <a:xfrm>
            <a:off x="843824" y="2369344"/>
            <a:ext cx="2320812" cy="2285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marL="171450" indent="-171450" algn="just" eaLnBrk="1" hangingPunct="1">
              <a:buFont typeface="Wingdings" pitchFamily="2" charset="2"/>
              <a:buChar char="u"/>
            </a:pPr>
            <a:r>
              <a:rPr lang="zh-CN" altLang="en-US" sz="1200" b="1" dirty="0" smtClean="0">
                <a:solidFill>
                  <a:schemeClr val="accent6"/>
                </a:solidFill>
                <a:latin typeface="+mn-ea"/>
                <a:ea typeface="+mn-ea"/>
              </a:rPr>
              <a:t>学习会计制度</a:t>
            </a:r>
            <a:r>
              <a:rPr lang="en-US" altLang="zh-CN" sz="1200" dirty="0" smtClean="0">
                <a:solidFill>
                  <a:schemeClr val="accent6"/>
                </a:solidFill>
                <a:latin typeface="+mn-ea"/>
                <a:ea typeface="+mn-ea"/>
              </a:rPr>
              <a:t>《</a:t>
            </a:r>
            <a:r>
              <a:rPr lang="zh-CN" altLang="en-US" sz="1200" dirty="0">
                <a:solidFill>
                  <a:schemeClr val="accent6"/>
                </a:solidFill>
                <a:latin typeface="+mn-ea"/>
                <a:ea typeface="+mn-ea"/>
              </a:rPr>
              <a:t>政府会计准则</a:t>
            </a:r>
            <a:r>
              <a:rPr lang="en-US" altLang="zh-CN" sz="1200" dirty="0">
                <a:solidFill>
                  <a:schemeClr val="accent6"/>
                </a:solidFill>
                <a:latin typeface="+mn-ea"/>
                <a:ea typeface="+mn-ea"/>
              </a:rPr>
              <a:t>—</a:t>
            </a:r>
            <a:r>
              <a:rPr lang="zh-CN" altLang="en-US" sz="1200" dirty="0">
                <a:solidFill>
                  <a:schemeClr val="accent6"/>
                </a:solidFill>
                <a:latin typeface="+mn-ea"/>
                <a:ea typeface="+mn-ea"/>
              </a:rPr>
              <a:t>基本准则</a:t>
            </a:r>
            <a:r>
              <a:rPr lang="en-US" altLang="zh-CN" sz="1200" dirty="0" smtClean="0">
                <a:solidFill>
                  <a:schemeClr val="accent6"/>
                </a:solidFill>
                <a:latin typeface="+mn-ea"/>
                <a:ea typeface="+mn-ea"/>
              </a:rPr>
              <a:t>》</a:t>
            </a:r>
            <a:r>
              <a:rPr lang="zh-CN" altLang="en-US" sz="1200" dirty="0" smtClean="0">
                <a:solidFill>
                  <a:schemeClr val="accent6"/>
                </a:solidFill>
                <a:latin typeface="+mn-ea"/>
                <a:ea typeface="+mn-ea"/>
              </a:rPr>
              <a:t>和</a:t>
            </a:r>
            <a:r>
              <a:rPr lang="en-US" altLang="zh-CN" sz="1200" dirty="0" smtClean="0">
                <a:solidFill>
                  <a:schemeClr val="accent6"/>
                </a:solidFill>
                <a:latin typeface="+mn-ea"/>
                <a:ea typeface="+mn-ea"/>
              </a:rPr>
              <a:t>《</a:t>
            </a:r>
            <a:r>
              <a:rPr lang="zh-CN" altLang="en-US" sz="1200" dirty="0">
                <a:solidFill>
                  <a:schemeClr val="accent6"/>
                </a:solidFill>
                <a:latin typeface="+mn-ea"/>
                <a:ea typeface="+mn-ea"/>
              </a:rPr>
              <a:t>政府会计制度</a:t>
            </a:r>
            <a:r>
              <a:rPr lang="en-US" altLang="zh-CN" sz="1200" dirty="0">
                <a:solidFill>
                  <a:schemeClr val="accent6"/>
                </a:solidFill>
                <a:latin typeface="+mn-ea"/>
                <a:ea typeface="+mn-ea"/>
              </a:rPr>
              <a:t>—</a:t>
            </a:r>
            <a:r>
              <a:rPr lang="zh-CN" altLang="en-US" sz="1200" dirty="0">
                <a:solidFill>
                  <a:schemeClr val="accent6"/>
                </a:solidFill>
                <a:latin typeface="+mn-ea"/>
                <a:ea typeface="+mn-ea"/>
              </a:rPr>
              <a:t>行政事业单位会计科目和报表</a:t>
            </a:r>
            <a:r>
              <a:rPr lang="en-US" altLang="zh-CN" sz="1200" dirty="0" smtClean="0">
                <a:solidFill>
                  <a:schemeClr val="accent6"/>
                </a:solidFill>
                <a:latin typeface="+mn-ea"/>
                <a:ea typeface="+mn-ea"/>
              </a:rPr>
              <a:t>》</a:t>
            </a:r>
            <a:r>
              <a:rPr lang="zh-CN" altLang="en-US" sz="1200" dirty="0" smtClean="0">
                <a:solidFill>
                  <a:schemeClr val="accent6"/>
                </a:solidFill>
                <a:latin typeface="+mn-ea"/>
                <a:ea typeface="+mn-ea"/>
              </a:rPr>
              <a:t>等</a:t>
            </a:r>
            <a:endParaRPr lang="en-US" altLang="zh-CN" sz="1200" dirty="0" smtClean="0">
              <a:solidFill>
                <a:schemeClr val="accent6"/>
              </a:solidFill>
              <a:latin typeface="+mn-ea"/>
              <a:ea typeface="+mn-ea"/>
            </a:endParaRPr>
          </a:p>
          <a:p>
            <a:pPr marL="171450" indent="-171450" algn="just" eaLnBrk="1" hangingPunct="1">
              <a:buFont typeface="Wingdings" pitchFamily="2" charset="2"/>
              <a:buChar char="u"/>
            </a:pPr>
            <a:r>
              <a:rPr lang="zh-CN" altLang="en-US" sz="1200" b="1" dirty="0" smtClean="0">
                <a:solidFill>
                  <a:schemeClr val="accent6"/>
                </a:solidFill>
                <a:latin typeface="+mn-ea"/>
                <a:ea typeface="+mn-ea"/>
              </a:rPr>
              <a:t>学习衔接处理</a:t>
            </a:r>
            <a:r>
              <a:rPr lang="en-US" altLang="zh-CN" sz="1200" dirty="0" smtClean="0">
                <a:solidFill>
                  <a:schemeClr val="accent6"/>
                </a:solidFill>
                <a:latin typeface="+mn-ea"/>
                <a:ea typeface="+mn-ea"/>
              </a:rPr>
              <a:t>《</a:t>
            </a:r>
            <a:r>
              <a:rPr lang="zh-CN" altLang="en-US" sz="1200" dirty="0">
                <a:solidFill>
                  <a:schemeClr val="accent6"/>
                </a:solidFill>
                <a:latin typeface="+mn-ea"/>
                <a:ea typeface="+mn-ea"/>
              </a:rPr>
              <a:t>政府会计制度</a:t>
            </a:r>
            <a:r>
              <a:rPr lang="en-US" altLang="zh-CN" sz="1200" dirty="0">
                <a:solidFill>
                  <a:schemeClr val="accent6"/>
                </a:solidFill>
                <a:latin typeface="+mn-ea"/>
                <a:ea typeface="+mn-ea"/>
              </a:rPr>
              <a:t>——</a:t>
            </a:r>
            <a:r>
              <a:rPr lang="zh-CN" altLang="en-US" sz="1200" dirty="0">
                <a:solidFill>
                  <a:schemeClr val="accent6"/>
                </a:solidFill>
                <a:latin typeface="+mn-ea"/>
                <a:ea typeface="+mn-ea"/>
              </a:rPr>
              <a:t>行政事业单位会计科目和报表</a:t>
            </a:r>
            <a:r>
              <a:rPr lang="en-US" altLang="zh-CN" sz="1200" dirty="0">
                <a:solidFill>
                  <a:schemeClr val="accent6"/>
                </a:solidFill>
                <a:latin typeface="+mn-ea"/>
                <a:ea typeface="+mn-ea"/>
              </a:rPr>
              <a:t>》</a:t>
            </a:r>
            <a:r>
              <a:rPr lang="zh-CN" altLang="en-US" sz="1200" dirty="0">
                <a:solidFill>
                  <a:schemeClr val="accent6"/>
                </a:solidFill>
                <a:latin typeface="+mn-ea"/>
                <a:ea typeface="+mn-ea"/>
              </a:rPr>
              <a:t>与</a:t>
            </a:r>
            <a:r>
              <a:rPr lang="en-US" altLang="zh-CN" sz="1200" dirty="0">
                <a:solidFill>
                  <a:schemeClr val="accent6"/>
                </a:solidFill>
                <a:latin typeface="+mn-ea"/>
                <a:ea typeface="+mn-ea"/>
              </a:rPr>
              <a:t>《</a:t>
            </a:r>
            <a:r>
              <a:rPr lang="zh-CN" altLang="en-US" sz="1200" dirty="0">
                <a:solidFill>
                  <a:schemeClr val="accent6"/>
                </a:solidFill>
                <a:latin typeface="+mn-ea"/>
                <a:ea typeface="+mn-ea"/>
              </a:rPr>
              <a:t>事业单位会计制度</a:t>
            </a:r>
            <a:r>
              <a:rPr lang="en-US" altLang="zh-CN" sz="1200" dirty="0" smtClean="0">
                <a:solidFill>
                  <a:schemeClr val="accent6"/>
                </a:solidFill>
                <a:latin typeface="+mn-ea"/>
                <a:ea typeface="+mn-ea"/>
              </a:rPr>
              <a:t>》</a:t>
            </a:r>
            <a:r>
              <a:rPr lang="zh-CN" altLang="en-US" sz="1200" dirty="0">
                <a:solidFill>
                  <a:schemeClr val="accent6"/>
                </a:solidFill>
                <a:latin typeface="+mn-ea"/>
                <a:ea typeface="+mn-ea"/>
              </a:rPr>
              <a:t> </a:t>
            </a:r>
            <a:r>
              <a:rPr lang="en-US" altLang="zh-CN" sz="1200" dirty="0">
                <a:solidFill>
                  <a:schemeClr val="accent6"/>
                </a:solidFill>
                <a:latin typeface="+mn-ea"/>
                <a:ea typeface="+mn-ea"/>
              </a:rPr>
              <a:t>《</a:t>
            </a:r>
            <a:r>
              <a:rPr lang="zh-CN" altLang="en-US" sz="1200" dirty="0">
                <a:solidFill>
                  <a:schemeClr val="accent6"/>
                </a:solidFill>
                <a:latin typeface="+mn-ea"/>
                <a:ea typeface="+mn-ea"/>
              </a:rPr>
              <a:t>行政单位会计制度</a:t>
            </a:r>
            <a:r>
              <a:rPr lang="en-US" altLang="zh-CN" sz="1200" dirty="0">
                <a:solidFill>
                  <a:schemeClr val="accent6"/>
                </a:solidFill>
                <a:latin typeface="+mn-ea"/>
                <a:ea typeface="+mn-ea"/>
              </a:rPr>
              <a:t>》</a:t>
            </a:r>
            <a:r>
              <a:rPr lang="zh-CN" altLang="en-US" sz="1200" dirty="0" smtClean="0">
                <a:solidFill>
                  <a:schemeClr val="accent6"/>
                </a:solidFill>
                <a:latin typeface="+mn-ea"/>
                <a:ea typeface="+mn-ea"/>
              </a:rPr>
              <a:t>有关</a:t>
            </a:r>
            <a:r>
              <a:rPr lang="zh-CN" altLang="en-US" sz="1200" dirty="0">
                <a:solidFill>
                  <a:schemeClr val="accent6"/>
                </a:solidFill>
                <a:latin typeface="+mn-ea"/>
                <a:ea typeface="+mn-ea"/>
              </a:rPr>
              <a:t>衔接问题的处理</a:t>
            </a:r>
            <a:r>
              <a:rPr lang="zh-CN" altLang="en-US" sz="1200" dirty="0" smtClean="0">
                <a:solidFill>
                  <a:schemeClr val="accent6"/>
                </a:solidFill>
                <a:latin typeface="+mn-ea"/>
                <a:ea typeface="+mn-ea"/>
              </a:rPr>
              <a:t>规定</a:t>
            </a:r>
            <a:endParaRPr lang="en-US" altLang="zh-CN" sz="1200" dirty="0" smtClean="0">
              <a:solidFill>
                <a:schemeClr val="accent6"/>
              </a:solidFill>
              <a:latin typeface="+mn-ea"/>
              <a:ea typeface="+mn-ea"/>
            </a:endParaRPr>
          </a:p>
          <a:p>
            <a:pPr marL="171450" indent="-171450" algn="just" eaLnBrk="1" hangingPunct="1">
              <a:buFont typeface="Wingdings" pitchFamily="2" charset="2"/>
              <a:buChar char="u"/>
            </a:pPr>
            <a:r>
              <a:rPr lang="zh-CN" altLang="en-US" sz="1200" b="1" dirty="0" smtClean="0">
                <a:solidFill>
                  <a:schemeClr val="accent6"/>
                </a:solidFill>
                <a:latin typeface="+mn-ea"/>
                <a:ea typeface="+mn-ea"/>
              </a:rPr>
              <a:t>了解分类科目</a:t>
            </a:r>
            <a:r>
              <a:rPr lang="en-US" altLang="zh-CN" sz="1200" dirty="0" smtClean="0">
                <a:solidFill>
                  <a:schemeClr val="accent6"/>
                </a:solidFill>
                <a:latin typeface="+mn-ea"/>
                <a:ea typeface="+mn-ea"/>
              </a:rPr>
              <a:t>2018</a:t>
            </a:r>
            <a:r>
              <a:rPr lang="zh-CN" altLang="en-US" sz="1200" dirty="0">
                <a:solidFill>
                  <a:schemeClr val="accent6"/>
                </a:solidFill>
                <a:latin typeface="+mn-ea"/>
                <a:ea typeface="+mn-ea"/>
              </a:rPr>
              <a:t>年政府收支分类</a:t>
            </a:r>
            <a:r>
              <a:rPr lang="zh-CN" altLang="en-US" sz="1200" dirty="0" smtClean="0">
                <a:solidFill>
                  <a:schemeClr val="accent6"/>
                </a:solidFill>
                <a:latin typeface="+mn-ea"/>
                <a:ea typeface="+mn-ea"/>
              </a:rPr>
              <a:t>科目</a:t>
            </a:r>
            <a:endParaRPr lang="en-US" altLang="zh-CN" sz="1200" dirty="0" smtClean="0">
              <a:solidFill>
                <a:schemeClr val="accent6"/>
              </a:solidFill>
              <a:latin typeface="+mn-ea"/>
              <a:ea typeface="+mn-ea"/>
            </a:endParaRPr>
          </a:p>
          <a:p>
            <a:pPr algn="just" eaLnBrk="1" hangingPunct="1"/>
            <a:r>
              <a:rPr lang="zh-CN" altLang="en-US" sz="1200" dirty="0" smtClean="0">
                <a:solidFill>
                  <a:schemeClr val="accent6"/>
                </a:solidFill>
                <a:latin typeface="+mn-ea"/>
                <a:ea typeface="+mn-ea"/>
              </a:rPr>
              <a:t>    等</a:t>
            </a:r>
            <a:endParaRPr lang="zh-CN" altLang="en-US" sz="1200" dirty="0">
              <a:solidFill>
                <a:schemeClr val="accent6"/>
              </a:solidFill>
              <a:latin typeface="+mn-ea"/>
              <a:ea typeface="+mn-ea"/>
            </a:endParaRPr>
          </a:p>
        </p:txBody>
      </p:sp>
      <p:sp>
        <p:nvSpPr>
          <p:cNvPr id="39945" name="圆角矩形 8"/>
          <p:cNvSpPr>
            <a:spLocks noChangeArrowheads="1"/>
          </p:cNvSpPr>
          <p:nvPr/>
        </p:nvSpPr>
        <p:spPr bwMode="auto">
          <a:xfrm>
            <a:off x="3402668" y="1815703"/>
            <a:ext cx="2322002" cy="3024188"/>
          </a:xfrm>
          <a:prstGeom prst="roundRect">
            <a:avLst>
              <a:gd name="adj" fmla="val 4324"/>
            </a:avLst>
          </a:prstGeom>
          <a:solidFill>
            <a:srgbClr val="F2F2F2"/>
          </a:solidFill>
          <a:ln w="9525">
            <a:solidFill>
              <a:schemeClr val="tx1"/>
            </a:solidFill>
            <a:round/>
            <a:headEnd/>
            <a:tailEnd/>
          </a:ln>
        </p:spPr>
        <p:txBody>
          <a:bodyPr lIns="68562" tIns="34281" rIns="68562" bIns="34281"/>
          <a:lstStyle/>
          <a:p>
            <a:endParaRPr lang="zh-CN" altLang="en-US">
              <a:solidFill>
                <a:srgbClr val="C4261D"/>
              </a:solidFill>
            </a:endParaRPr>
          </a:p>
        </p:txBody>
      </p:sp>
      <p:sp>
        <p:nvSpPr>
          <p:cNvPr id="39946" name="TextBox 9"/>
          <p:cNvSpPr txBox="1">
            <a:spLocks noChangeArrowheads="1"/>
          </p:cNvSpPr>
          <p:nvPr/>
        </p:nvSpPr>
        <p:spPr bwMode="auto">
          <a:xfrm>
            <a:off x="3402668" y="2333358"/>
            <a:ext cx="2322002" cy="2654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marL="171450" indent="-171450" algn="just" eaLnBrk="1" hangingPunct="1">
              <a:buFont typeface="Wingdings" pitchFamily="2" charset="2"/>
              <a:buChar char="u"/>
            </a:pPr>
            <a:r>
              <a:rPr lang="zh-CN" altLang="en-US" sz="1200" dirty="0" smtClean="0">
                <a:solidFill>
                  <a:srgbClr val="080808"/>
                </a:solidFill>
                <a:latin typeface="微软雅黑" pitchFamily="34" charset="-122"/>
                <a:ea typeface="微软雅黑" pitchFamily="34" charset="-122"/>
              </a:rPr>
              <a:t>学习及会操作金蝶</a:t>
            </a:r>
            <a:r>
              <a:rPr lang="en-US" altLang="zh-CN" sz="1200" dirty="0" smtClean="0">
                <a:solidFill>
                  <a:srgbClr val="080808"/>
                </a:solidFill>
                <a:latin typeface="微软雅黑" pitchFamily="34" charset="-122"/>
                <a:ea typeface="微软雅黑" pitchFamily="34" charset="-122"/>
              </a:rPr>
              <a:t>KIS</a:t>
            </a:r>
            <a:r>
              <a:rPr lang="zh-CN" altLang="en-US" sz="1200" dirty="0" smtClean="0">
                <a:solidFill>
                  <a:srgbClr val="080808"/>
                </a:solidFill>
                <a:latin typeface="微软雅黑" pitchFamily="34" charset="-122"/>
                <a:ea typeface="微软雅黑" pitchFamily="34" charset="-122"/>
              </a:rPr>
              <a:t>行政事业版全面支持政府会计制度的新变化：</a:t>
            </a:r>
            <a:endParaRPr lang="en-US" altLang="zh-CN" sz="1200" dirty="0" smtClean="0">
              <a:solidFill>
                <a:srgbClr val="080808"/>
              </a:solidFill>
              <a:latin typeface="微软雅黑" pitchFamily="34" charset="-122"/>
              <a:ea typeface="微软雅黑" pitchFamily="34" charset="-122"/>
            </a:endParaRPr>
          </a:p>
          <a:p>
            <a:pPr marL="360000" indent="-171450" algn="just" eaLnBrk="1" hangingPunct="1">
              <a:buFont typeface="Wingdings" pitchFamily="2" charset="2"/>
              <a:buChar char="Ø"/>
            </a:pPr>
            <a:r>
              <a:rPr lang="zh-CN" altLang="en-US" sz="1200" dirty="0" smtClean="0">
                <a:solidFill>
                  <a:srgbClr val="080808"/>
                </a:solidFill>
                <a:latin typeface="微软雅黑" pitchFamily="34" charset="-122"/>
                <a:ea typeface="微软雅黑" pitchFamily="34" charset="-122"/>
              </a:rPr>
              <a:t>建立新账套</a:t>
            </a:r>
            <a:endParaRPr lang="en-US" altLang="zh-CN" sz="1200" dirty="0" smtClean="0">
              <a:solidFill>
                <a:srgbClr val="080808"/>
              </a:solidFill>
              <a:latin typeface="微软雅黑" pitchFamily="34" charset="-122"/>
              <a:ea typeface="微软雅黑" pitchFamily="34" charset="-122"/>
            </a:endParaRPr>
          </a:p>
          <a:p>
            <a:pPr marL="360000" indent="-171450" algn="just" eaLnBrk="1" hangingPunct="1">
              <a:buFont typeface="Wingdings" pitchFamily="2" charset="2"/>
              <a:buChar char="Ø"/>
            </a:pPr>
            <a:r>
              <a:rPr lang="zh-CN" altLang="en-US" sz="1200" dirty="0" smtClean="0">
                <a:solidFill>
                  <a:srgbClr val="080808"/>
                </a:solidFill>
                <a:latin typeface="微软雅黑" pitchFamily="34" charset="-122"/>
                <a:ea typeface="微软雅黑" pitchFamily="34" charset="-122"/>
              </a:rPr>
              <a:t>会计科目转换</a:t>
            </a:r>
            <a:endParaRPr lang="en-US" altLang="zh-CN" sz="1200" dirty="0" smtClean="0">
              <a:solidFill>
                <a:srgbClr val="080808"/>
              </a:solidFill>
              <a:latin typeface="微软雅黑" pitchFamily="34" charset="-122"/>
              <a:ea typeface="微软雅黑" pitchFamily="34" charset="-122"/>
            </a:endParaRPr>
          </a:p>
          <a:p>
            <a:pPr marL="360000" indent="-171450" algn="just" eaLnBrk="1" hangingPunct="1">
              <a:buFont typeface="Wingdings" pitchFamily="2" charset="2"/>
              <a:buChar char="Ø"/>
            </a:pPr>
            <a:r>
              <a:rPr lang="zh-CN" altLang="en-US" sz="1200" dirty="0" smtClean="0">
                <a:solidFill>
                  <a:srgbClr val="080808"/>
                </a:solidFill>
                <a:latin typeface="微软雅黑" pitchFamily="34" charset="-122"/>
                <a:ea typeface="微软雅黑" pitchFamily="34" charset="-122"/>
              </a:rPr>
              <a:t>会计报表设置</a:t>
            </a:r>
            <a:endParaRPr lang="en-US" altLang="zh-CN" sz="1200" dirty="0" smtClean="0">
              <a:solidFill>
                <a:srgbClr val="080808"/>
              </a:solidFill>
              <a:latin typeface="微软雅黑" pitchFamily="34" charset="-122"/>
              <a:ea typeface="微软雅黑" pitchFamily="34" charset="-122"/>
            </a:endParaRPr>
          </a:p>
          <a:p>
            <a:pPr marL="360000" indent="-171450" algn="just" eaLnBrk="1" hangingPunct="1">
              <a:buFont typeface="Wingdings" pitchFamily="2" charset="2"/>
              <a:buChar char="Ø"/>
            </a:pPr>
            <a:r>
              <a:rPr lang="zh-CN" altLang="en-US" sz="1200" dirty="0">
                <a:solidFill>
                  <a:srgbClr val="080808"/>
                </a:solidFill>
                <a:latin typeface="微软雅黑" pitchFamily="34" charset="-122"/>
                <a:ea typeface="微软雅黑" pitchFamily="34" charset="-122"/>
              </a:rPr>
              <a:t>记账</a:t>
            </a:r>
            <a:r>
              <a:rPr lang="zh-CN" altLang="en-US" sz="1200" dirty="0" smtClean="0">
                <a:solidFill>
                  <a:srgbClr val="080808"/>
                </a:solidFill>
                <a:latin typeface="微软雅黑" pitchFamily="34" charset="-122"/>
                <a:ea typeface="微软雅黑" pitchFamily="34" charset="-122"/>
              </a:rPr>
              <a:t>方式变化</a:t>
            </a:r>
            <a:endParaRPr lang="en-US" altLang="zh-CN" sz="1200" dirty="0" smtClean="0">
              <a:solidFill>
                <a:srgbClr val="080808"/>
              </a:solidFill>
              <a:latin typeface="微软雅黑" pitchFamily="34" charset="-122"/>
              <a:ea typeface="微软雅黑" pitchFamily="34" charset="-122"/>
            </a:endParaRPr>
          </a:p>
          <a:p>
            <a:pPr marL="360000" indent="-171450" algn="just" eaLnBrk="1" hangingPunct="1">
              <a:buFont typeface="Wingdings" pitchFamily="2" charset="2"/>
              <a:buChar char="Ø"/>
            </a:pPr>
            <a:r>
              <a:rPr lang="zh-CN" altLang="en-US" sz="1200" dirty="0" smtClean="0">
                <a:solidFill>
                  <a:srgbClr val="080808"/>
                </a:solidFill>
                <a:latin typeface="微软雅黑" pitchFamily="34" charset="-122"/>
                <a:ea typeface="微软雅黑" pitchFamily="34" charset="-122"/>
              </a:rPr>
              <a:t>期末清算处理</a:t>
            </a:r>
            <a:endParaRPr lang="en-US" altLang="zh-CN" sz="1200" dirty="0" smtClean="0">
              <a:solidFill>
                <a:srgbClr val="080808"/>
              </a:solidFill>
              <a:latin typeface="微软雅黑" pitchFamily="34" charset="-122"/>
              <a:ea typeface="微软雅黑" pitchFamily="34" charset="-122"/>
            </a:endParaRPr>
          </a:p>
          <a:p>
            <a:pPr marL="360000" indent="-171450" algn="just" eaLnBrk="1" hangingPunct="1">
              <a:buFont typeface="Wingdings" pitchFamily="2" charset="2"/>
              <a:buChar char="Ø"/>
            </a:pPr>
            <a:r>
              <a:rPr lang="zh-CN" altLang="en-US" sz="1200" dirty="0" smtClean="0">
                <a:solidFill>
                  <a:srgbClr val="080808"/>
                </a:solidFill>
                <a:latin typeface="微软雅黑" pitchFamily="34" charset="-122"/>
                <a:ea typeface="微软雅黑" pitchFamily="34" charset="-122"/>
              </a:rPr>
              <a:t>资产变动方式</a:t>
            </a:r>
            <a:endParaRPr lang="en-US" altLang="zh-CN" sz="1200" dirty="0" smtClean="0">
              <a:solidFill>
                <a:srgbClr val="080808"/>
              </a:solidFill>
              <a:latin typeface="微软雅黑" pitchFamily="34" charset="-122"/>
              <a:ea typeface="微软雅黑" pitchFamily="34" charset="-122"/>
            </a:endParaRPr>
          </a:p>
          <a:p>
            <a:pPr marL="360000" indent="-171450" algn="just" eaLnBrk="1" hangingPunct="1">
              <a:buFont typeface="Wingdings" pitchFamily="2" charset="2"/>
              <a:buChar char="Ø"/>
            </a:pPr>
            <a:r>
              <a:rPr lang="zh-CN" altLang="en-US" sz="1200" dirty="0" smtClean="0">
                <a:solidFill>
                  <a:srgbClr val="080808"/>
                </a:solidFill>
                <a:latin typeface="微软雅黑" pitchFamily="34" charset="-122"/>
                <a:ea typeface="微软雅黑" pitchFamily="34" charset="-122"/>
              </a:rPr>
              <a:t>资产类别变动</a:t>
            </a:r>
            <a:endParaRPr lang="en-US" altLang="zh-CN" sz="1200" dirty="0" smtClean="0">
              <a:solidFill>
                <a:srgbClr val="080808"/>
              </a:solidFill>
              <a:latin typeface="微软雅黑" pitchFamily="34" charset="-122"/>
              <a:ea typeface="微软雅黑" pitchFamily="34" charset="-122"/>
            </a:endParaRPr>
          </a:p>
          <a:p>
            <a:pPr marL="360000" indent="-171450" algn="just" eaLnBrk="1" hangingPunct="1">
              <a:buFont typeface="Wingdings" pitchFamily="2" charset="2"/>
              <a:buChar char="Ø"/>
            </a:pPr>
            <a:r>
              <a:rPr lang="zh-CN" altLang="en-US" sz="1200" dirty="0" smtClean="0">
                <a:solidFill>
                  <a:srgbClr val="080808"/>
                </a:solidFill>
                <a:latin typeface="微软雅黑" pitchFamily="34" charset="-122"/>
                <a:ea typeface="微软雅黑" pitchFamily="34" charset="-122"/>
              </a:rPr>
              <a:t>资产计提折旧</a:t>
            </a:r>
            <a:endParaRPr lang="en-US" altLang="zh-CN" sz="1200" dirty="0" smtClean="0">
              <a:solidFill>
                <a:srgbClr val="080808"/>
              </a:solidFill>
              <a:latin typeface="微软雅黑" pitchFamily="34" charset="-122"/>
              <a:ea typeface="微软雅黑" pitchFamily="34" charset="-122"/>
            </a:endParaRPr>
          </a:p>
          <a:p>
            <a:pPr marL="360000" indent="-171450" algn="just" eaLnBrk="1" hangingPunct="1">
              <a:buFont typeface="Wingdings" pitchFamily="2" charset="2"/>
              <a:buChar char="Ø"/>
            </a:pPr>
            <a:r>
              <a:rPr lang="zh-CN" altLang="en-US" sz="1200" dirty="0" smtClean="0">
                <a:solidFill>
                  <a:srgbClr val="080808"/>
                </a:solidFill>
                <a:latin typeface="微软雅黑" pitchFamily="34" charset="-122"/>
                <a:ea typeface="微软雅黑" pitchFamily="34" charset="-122"/>
              </a:rPr>
              <a:t>政府收支分类科目</a:t>
            </a:r>
            <a:endParaRPr lang="en-US" altLang="zh-CN" sz="1200" dirty="0" smtClean="0">
              <a:solidFill>
                <a:srgbClr val="080808"/>
              </a:solidFill>
              <a:latin typeface="微软雅黑" pitchFamily="34" charset="-122"/>
              <a:ea typeface="微软雅黑" pitchFamily="34" charset="-122"/>
            </a:endParaRPr>
          </a:p>
          <a:p>
            <a:pPr marL="188550" algn="just" eaLnBrk="1" hangingPunct="1"/>
            <a:r>
              <a:rPr lang="zh-CN" altLang="en-US" sz="1200" dirty="0" smtClean="0">
                <a:solidFill>
                  <a:srgbClr val="080808"/>
                </a:solidFill>
                <a:latin typeface="微软雅黑" pitchFamily="34" charset="-122"/>
                <a:ea typeface="微软雅黑" pitchFamily="34" charset="-122"/>
              </a:rPr>
              <a:t>等</a:t>
            </a:r>
            <a:endParaRPr lang="en-US" altLang="zh-CN" sz="1200" dirty="0" smtClean="0">
              <a:solidFill>
                <a:srgbClr val="080808"/>
              </a:solidFill>
              <a:latin typeface="微软雅黑" pitchFamily="34" charset="-122"/>
              <a:ea typeface="微软雅黑" pitchFamily="34" charset="-122"/>
            </a:endParaRPr>
          </a:p>
          <a:p>
            <a:pPr algn="just" eaLnBrk="1" hangingPunct="1"/>
            <a:endParaRPr lang="zh-CN" altLang="en-US" sz="1200" dirty="0">
              <a:solidFill>
                <a:srgbClr val="080808"/>
              </a:solidFill>
              <a:latin typeface="微软雅黑" pitchFamily="34" charset="-122"/>
              <a:ea typeface="微软雅黑" pitchFamily="34" charset="-122"/>
            </a:endParaRPr>
          </a:p>
        </p:txBody>
      </p:sp>
      <p:sp>
        <p:nvSpPr>
          <p:cNvPr id="39947" name="圆角矩形 10"/>
          <p:cNvSpPr>
            <a:spLocks noChangeArrowheads="1"/>
          </p:cNvSpPr>
          <p:nvPr/>
        </p:nvSpPr>
        <p:spPr bwMode="auto">
          <a:xfrm>
            <a:off x="5933114" y="1824987"/>
            <a:ext cx="2322003" cy="3024188"/>
          </a:xfrm>
          <a:prstGeom prst="roundRect">
            <a:avLst>
              <a:gd name="adj" fmla="val 4324"/>
            </a:avLst>
          </a:prstGeom>
          <a:solidFill>
            <a:srgbClr val="F2F2F2"/>
          </a:solidFill>
          <a:ln w="9525">
            <a:solidFill>
              <a:schemeClr val="tx1"/>
            </a:solidFill>
            <a:round/>
            <a:headEnd/>
            <a:tailEnd/>
          </a:ln>
        </p:spPr>
        <p:txBody>
          <a:bodyPr lIns="68562" tIns="34281" rIns="68562" bIns="34281"/>
          <a:lstStyle/>
          <a:p>
            <a:endParaRPr lang="zh-CN" altLang="en-US">
              <a:solidFill>
                <a:srgbClr val="C4261D"/>
              </a:solidFill>
            </a:endParaRPr>
          </a:p>
        </p:txBody>
      </p:sp>
      <p:sp>
        <p:nvSpPr>
          <p:cNvPr id="39948" name="TextBox 11"/>
          <p:cNvSpPr txBox="1">
            <a:spLocks noChangeArrowheads="1"/>
          </p:cNvSpPr>
          <p:nvPr/>
        </p:nvSpPr>
        <p:spPr bwMode="auto">
          <a:xfrm>
            <a:off x="5960323" y="2244329"/>
            <a:ext cx="2212078" cy="1361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marL="171450" indent="-171450" algn="just" eaLnBrk="1" hangingPunct="1">
              <a:buFont typeface="Wingdings" pitchFamily="2" charset="2"/>
              <a:buChar char="u"/>
            </a:pPr>
            <a:r>
              <a:rPr lang="zh-CN" altLang="en-US" sz="1200" dirty="0" smtClean="0">
                <a:solidFill>
                  <a:srgbClr val="080808"/>
                </a:solidFill>
                <a:latin typeface="微软雅黑" pitchFamily="34" charset="-122"/>
                <a:ea typeface="微软雅黑" pitchFamily="34" charset="-122"/>
              </a:rPr>
              <a:t>单位财务人员学习制度和软件后，在软件厂商的帮助下，顺利完成政府制度之间转换。</a:t>
            </a:r>
            <a:endParaRPr lang="en-US" altLang="zh-CN" sz="1200" dirty="0" smtClean="0">
              <a:solidFill>
                <a:srgbClr val="080808"/>
              </a:solidFill>
              <a:latin typeface="微软雅黑" pitchFamily="34" charset="-122"/>
              <a:ea typeface="微软雅黑" pitchFamily="34" charset="-122"/>
            </a:endParaRPr>
          </a:p>
          <a:p>
            <a:pPr marL="171450" indent="-171450" algn="just" eaLnBrk="1" hangingPunct="1">
              <a:buFont typeface="Wingdings" pitchFamily="2" charset="2"/>
              <a:buChar char="u"/>
            </a:pPr>
            <a:r>
              <a:rPr lang="zh-CN" altLang="en-US" sz="1200" dirty="0" smtClean="0">
                <a:solidFill>
                  <a:srgbClr val="080808"/>
                </a:solidFill>
                <a:latin typeface="微软雅黑" pitchFamily="34" charset="-122"/>
                <a:ea typeface="微软雅黑" pitchFamily="34" charset="-122"/>
              </a:rPr>
              <a:t>每个单位的实际情况会不同，会计制度切换时，请财务注意制度之间转换会计科目的衔接处理操作。</a:t>
            </a:r>
            <a:endParaRPr lang="zh-CN" altLang="en-US" sz="1200" dirty="0">
              <a:solidFill>
                <a:srgbClr val="080808"/>
              </a:solidFill>
              <a:latin typeface="微软雅黑" pitchFamily="34" charset="-122"/>
              <a:ea typeface="微软雅黑" pitchFamily="34" charset="-122"/>
            </a:endParaRPr>
          </a:p>
        </p:txBody>
      </p:sp>
      <p:pic>
        <p:nvPicPr>
          <p:cNvPr id="39949" name="Picture 57"/>
          <p:cNvPicPr>
            <a:picLocks noChangeAspect="1" noChangeArrowheads="1"/>
          </p:cNvPicPr>
          <p:nvPr/>
        </p:nvPicPr>
        <p:blipFill>
          <a:blip r:embed="rId2">
            <a:lum bright="24000"/>
            <a:extLst>
              <a:ext uri="{28A0092B-C50C-407E-A947-70E740481C1C}">
                <a14:useLocalDpi xmlns:a14="http://schemas.microsoft.com/office/drawing/2010/main" val="0"/>
              </a:ext>
            </a:extLst>
          </a:blip>
          <a:srcRect t="50449" r="-420"/>
          <a:stretch>
            <a:fillRect/>
          </a:stretch>
        </p:blipFill>
        <p:spPr bwMode="auto">
          <a:xfrm>
            <a:off x="2992063" y="4839891"/>
            <a:ext cx="3088466"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0" name="Picture 57"/>
          <p:cNvPicPr>
            <a:picLocks noChangeAspect="1" noChangeArrowheads="1"/>
          </p:cNvPicPr>
          <p:nvPr/>
        </p:nvPicPr>
        <p:blipFill>
          <a:blip r:embed="rId2">
            <a:lum bright="24000"/>
            <a:extLst>
              <a:ext uri="{28A0092B-C50C-407E-A947-70E740481C1C}">
                <a14:useLocalDpi xmlns:a14="http://schemas.microsoft.com/office/drawing/2010/main" val="0"/>
              </a:ext>
            </a:extLst>
          </a:blip>
          <a:srcRect t="50449" r="-420"/>
          <a:stretch>
            <a:fillRect/>
          </a:stretch>
        </p:blipFill>
        <p:spPr bwMode="auto">
          <a:xfrm>
            <a:off x="5577090" y="4839891"/>
            <a:ext cx="3088466"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1" name="Rectangle 8"/>
          <p:cNvSpPr>
            <a:spLocks noChangeArrowheads="1"/>
          </p:cNvSpPr>
          <p:nvPr/>
        </p:nvSpPr>
        <p:spPr bwMode="auto">
          <a:xfrm>
            <a:off x="8954764" y="1629966"/>
            <a:ext cx="189236" cy="19383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lstStyle/>
          <a:p>
            <a:endParaRPr lang="zh-CN" altLang="en-US">
              <a:solidFill>
                <a:srgbClr val="C4261D"/>
              </a:solidFill>
            </a:endParaRPr>
          </a:p>
        </p:txBody>
      </p:sp>
      <p:sp>
        <p:nvSpPr>
          <p:cNvPr id="39952" name="椭圆 15"/>
          <p:cNvSpPr>
            <a:spLocks noChangeArrowheads="1"/>
          </p:cNvSpPr>
          <p:nvPr/>
        </p:nvSpPr>
        <p:spPr bwMode="auto">
          <a:xfrm>
            <a:off x="1357973" y="1076325"/>
            <a:ext cx="1292514" cy="1293019"/>
          </a:xfrm>
          <a:prstGeom prst="ellipse">
            <a:avLst/>
          </a:prstGeom>
          <a:solidFill>
            <a:schemeClr val="tx2"/>
          </a:solidFill>
          <a:ln w="9525">
            <a:solidFill>
              <a:srgbClr val="FFFFFF"/>
            </a:solidFill>
            <a:round/>
            <a:headEnd/>
            <a:tailEnd/>
          </a:ln>
        </p:spPr>
        <p:txBody>
          <a:bodyPr lIns="68562" tIns="34281" rIns="68562" bIns="34281"/>
          <a:lstStyle/>
          <a:p>
            <a:endParaRPr lang="zh-CN" altLang="en-US">
              <a:solidFill>
                <a:srgbClr val="C4261D"/>
              </a:solidFill>
            </a:endParaRPr>
          </a:p>
        </p:txBody>
      </p:sp>
      <p:sp>
        <p:nvSpPr>
          <p:cNvPr id="39953" name="TextBox 16"/>
          <p:cNvSpPr txBox="1">
            <a:spLocks noChangeArrowheads="1"/>
          </p:cNvSpPr>
          <p:nvPr/>
        </p:nvSpPr>
        <p:spPr bwMode="auto">
          <a:xfrm>
            <a:off x="1562681" y="1549003"/>
            <a:ext cx="1061793" cy="34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800" dirty="0" smtClean="0">
                <a:solidFill>
                  <a:srgbClr val="F8F8F8"/>
                </a:solidFill>
                <a:latin typeface="微软雅黑" pitchFamily="34" charset="-122"/>
                <a:ea typeface="微软雅黑" pitchFamily="34" charset="-122"/>
              </a:rPr>
              <a:t>学习制度</a:t>
            </a:r>
            <a:endParaRPr lang="zh-CN" altLang="en-US" sz="1800" dirty="0">
              <a:solidFill>
                <a:srgbClr val="F8F8F8"/>
              </a:solidFill>
              <a:latin typeface="微软雅黑" pitchFamily="34" charset="-122"/>
              <a:ea typeface="微软雅黑" pitchFamily="34" charset="-122"/>
            </a:endParaRPr>
          </a:p>
        </p:txBody>
      </p:sp>
      <p:grpSp>
        <p:nvGrpSpPr>
          <p:cNvPr id="39954" name="组合 17"/>
          <p:cNvGrpSpPr>
            <a:grpSpLocks/>
          </p:cNvGrpSpPr>
          <p:nvPr/>
        </p:nvGrpSpPr>
        <p:grpSpPr bwMode="auto">
          <a:xfrm>
            <a:off x="1355593" y="1140619"/>
            <a:ext cx="386802" cy="390133"/>
            <a:chOff x="0" y="0"/>
            <a:chExt cx="517088" cy="519738"/>
          </a:xfrm>
        </p:grpSpPr>
        <p:sp>
          <p:nvSpPr>
            <p:cNvPr id="38941" name="椭圆 18"/>
            <p:cNvSpPr>
              <a:spLocks noChangeArrowheads="1"/>
            </p:cNvSpPr>
            <p:nvPr/>
          </p:nvSpPr>
          <p:spPr bwMode="auto">
            <a:xfrm>
              <a:off x="0" y="0"/>
              <a:ext cx="517088" cy="517088"/>
            </a:xfrm>
            <a:prstGeom prst="ellipse">
              <a:avLst/>
            </a:prstGeom>
            <a:solidFill>
              <a:schemeClr val="bg2"/>
            </a:solidFill>
            <a:ln w="9525">
              <a:solidFill>
                <a:srgbClr val="F8F8F8"/>
              </a:solidFill>
              <a:round/>
              <a:headEnd/>
              <a:tailEnd/>
            </a:ln>
          </p:spPr>
          <p:txBody>
            <a:bodyPr/>
            <a:lstStyle/>
            <a:p>
              <a:endParaRPr lang="zh-CN" altLang="en-US">
                <a:solidFill>
                  <a:srgbClr val="C4261D"/>
                </a:solidFill>
              </a:endParaRPr>
            </a:p>
          </p:txBody>
        </p:sp>
        <p:sp>
          <p:nvSpPr>
            <p:cNvPr id="38942" name="TextBox 19"/>
            <p:cNvSpPr txBox="1">
              <a:spLocks noChangeArrowheads="1"/>
            </p:cNvSpPr>
            <p:nvPr/>
          </p:nvSpPr>
          <p:spPr bwMode="auto">
            <a:xfrm>
              <a:off x="75640" y="27711"/>
              <a:ext cx="426873" cy="492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1800">
                  <a:solidFill>
                    <a:srgbClr val="FFFFFF"/>
                  </a:solidFill>
                  <a:latin typeface="微软雅黑" pitchFamily="34" charset="-122"/>
                  <a:ea typeface="微软雅黑" pitchFamily="34" charset="-122"/>
                </a:rPr>
                <a:t>1</a:t>
              </a:r>
              <a:endParaRPr lang="zh-CN" altLang="en-US" sz="1800">
                <a:solidFill>
                  <a:srgbClr val="FFFFFF"/>
                </a:solidFill>
                <a:latin typeface="微软雅黑" pitchFamily="34" charset="-122"/>
                <a:ea typeface="微软雅黑" pitchFamily="34" charset="-122"/>
              </a:endParaRPr>
            </a:p>
          </p:txBody>
        </p:sp>
      </p:grpSp>
      <p:sp>
        <p:nvSpPr>
          <p:cNvPr id="39957" name="椭圆 21"/>
          <p:cNvSpPr>
            <a:spLocks noChangeArrowheads="1"/>
          </p:cNvSpPr>
          <p:nvPr/>
        </p:nvSpPr>
        <p:spPr bwMode="auto">
          <a:xfrm>
            <a:off x="3927528" y="1006079"/>
            <a:ext cx="1292514" cy="1291828"/>
          </a:xfrm>
          <a:prstGeom prst="ellipse">
            <a:avLst/>
          </a:prstGeom>
          <a:solidFill>
            <a:schemeClr val="accent1"/>
          </a:solidFill>
          <a:ln w="9525">
            <a:solidFill>
              <a:srgbClr val="FFFFFF"/>
            </a:solidFill>
            <a:round/>
            <a:headEnd/>
            <a:tailEnd/>
          </a:ln>
        </p:spPr>
        <p:txBody>
          <a:bodyPr lIns="68562" tIns="34281" rIns="68562" bIns="34281"/>
          <a:lstStyle/>
          <a:p>
            <a:endParaRPr lang="zh-CN" altLang="en-US">
              <a:solidFill>
                <a:srgbClr val="C4261D"/>
              </a:solidFill>
            </a:endParaRPr>
          </a:p>
        </p:txBody>
      </p:sp>
      <p:sp>
        <p:nvSpPr>
          <p:cNvPr id="39958" name="TextBox 22"/>
          <p:cNvSpPr txBox="1">
            <a:spLocks noChangeArrowheads="1"/>
          </p:cNvSpPr>
          <p:nvPr/>
        </p:nvSpPr>
        <p:spPr bwMode="auto">
          <a:xfrm>
            <a:off x="4132236" y="1478757"/>
            <a:ext cx="1061793" cy="34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800" dirty="0" smtClean="0">
                <a:solidFill>
                  <a:srgbClr val="F8F8F8"/>
                </a:solidFill>
                <a:latin typeface="微软雅黑" pitchFamily="34" charset="-122"/>
                <a:ea typeface="微软雅黑" pitchFamily="34" charset="-122"/>
              </a:rPr>
              <a:t>学习软件</a:t>
            </a:r>
            <a:endParaRPr lang="zh-CN" altLang="en-US" sz="1800" dirty="0">
              <a:solidFill>
                <a:srgbClr val="F8F8F8"/>
              </a:solidFill>
              <a:latin typeface="微软雅黑" pitchFamily="34" charset="-122"/>
              <a:ea typeface="微软雅黑" pitchFamily="34" charset="-122"/>
            </a:endParaRPr>
          </a:p>
        </p:txBody>
      </p:sp>
      <p:grpSp>
        <p:nvGrpSpPr>
          <p:cNvPr id="39959" name="组合 23"/>
          <p:cNvGrpSpPr>
            <a:grpSpLocks/>
          </p:cNvGrpSpPr>
          <p:nvPr/>
        </p:nvGrpSpPr>
        <p:grpSpPr bwMode="auto">
          <a:xfrm>
            <a:off x="3923959" y="1070373"/>
            <a:ext cx="387992" cy="390133"/>
            <a:chOff x="0" y="0"/>
            <a:chExt cx="517088" cy="519738"/>
          </a:xfrm>
        </p:grpSpPr>
        <p:sp>
          <p:nvSpPr>
            <p:cNvPr id="38939" name="椭圆 24"/>
            <p:cNvSpPr>
              <a:spLocks noChangeArrowheads="1"/>
            </p:cNvSpPr>
            <p:nvPr/>
          </p:nvSpPr>
          <p:spPr bwMode="auto">
            <a:xfrm>
              <a:off x="0" y="0"/>
              <a:ext cx="517088" cy="517088"/>
            </a:xfrm>
            <a:prstGeom prst="ellipse">
              <a:avLst/>
            </a:prstGeom>
            <a:solidFill>
              <a:schemeClr val="bg2"/>
            </a:solidFill>
            <a:ln w="9525">
              <a:solidFill>
                <a:srgbClr val="F8F8F8"/>
              </a:solidFill>
              <a:round/>
              <a:headEnd/>
              <a:tailEnd/>
            </a:ln>
          </p:spPr>
          <p:txBody>
            <a:bodyPr/>
            <a:lstStyle/>
            <a:p>
              <a:endParaRPr lang="zh-CN" altLang="en-US">
                <a:solidFill>
                  <a:srgbClr val="C4261D"/>
                </a:solidFill>
              </a:endParaRPr>
            </a:p>
          </p:txBody>
        </p:sp>
        <p:sp>
          <p:nvSpPr>
            <p:cNvPr id="38940" name="TextBox 25"/>
            <p:cNvSpPr txBox="1">
              <a:spLocks noChangeArrowheads="1"/>
            </p:cNvSpPr>
            <p:nvPr/>
          </p:nvSpPr>
          <p:spPr bwMode="auto">
            <a:xfrm>
              <a:off x="75640" y="27711"/>
              <a:ext cx="425564" cy="492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1800">
                  <a:solidFill>
                    <a:srgbClr val="FFFFFF"/>
                  </a:solidFill>
                  <a:latin typeface="微软雅黑" pitchFamily="34" charset="-122"/>
                  <a:ea typeface="微软雅黑" pitchFamily="34" charset="-122"/>
                </a:rPr>
                <a:t>2</a:t>
              </a:r>
              <a:endParaRPr lang="zh-CN" altLang="en-US" sz="1800">
                <a:solidFill>
                  <a:srgbClr val="FFFFFF"/>
                </a:solidFill>
                <a:latin typeface="微软雅黑" pitchFamily="34" charset="-122"/>
                <a:ea typeface="微软雅黑" pitchFamily="34" charset="-122"/>
              </a:endParaRPr>
            </a:p>
          </p:txBody>
        </p:sp>
      </p:grpSp>
      <p:sp>
        <p:nvSpPr>
          <p:cNvPr id="39962" name="椭圆 26"/>
          <p:cNvSpPr>
            <a:spLocks noChangeArrowheads="1"/>
          </p:cNvSpPr>
          <p:nvPr/>
        </p:nvSpPr>
        <p:spPr bwMode="auto">
          <a:xfrm>
            <a:off x="6464950" y="951310"/>
            <a:ext cx="1292514" cy="1293019"/>
          </a:xfrm>
          <a:prstGeom prst="ellipse">
            <a:avLst/>
          </a:prstGeom>
          <a:solidFill>
            <a:schemeClr val="bg1"/>
          </a:solidFill>
          <a:ln w="9525">
            <a:solidFill>
              <a:srgbClr val="FFFFFF"/>
            </a:solidFill>
            <a:round/>
            <a:headEnd/>
            <a:tailEnd/>
          </a:ln>
        </p:spPr>
        <p:txBody>
          <a:bodyPr lIns="68562" tIns="34281" rIns="68562" bIns="34281"/>
          <a:lstStyle/>
          <a:p>
            <a:endParaRPr lang="zh-CN" altLang="en-US">
              <a:solidFill>
                <a:srgbClr val="C4261D"/>
              </a:solidFill>
            </a:endParaRPr>
          </a:p>
        </p:txBody>
      </p:sp>
      <p:sp>
        <p:nvSpPr>
          <p:cNvPr id="39963" name="TextBox 27"/>
          <p:cNvSpPr txBox="1">
            <a:spLocks noChangeArrowheads="1"/>
          </p:cNvSpPr>
          <p:nvPr/>
        </p:nvSpPr>
        <p:spPr bwMode="auto">
          <a:xfrm>
            <a:off x="6669657" y="1425179"/>
            <a:ext cx="1061793" cy="34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800" dirty="0" smtClean="0">
                <a:solidFill>
                  <a:srgbClr val="F8F8F8"/>
                </a:solidFill>
                <a:latin typeface="微软雅黑" pitchFamily="34" charset="-122"/>
                <a:ea typeface="微软雅黑" pitchFamily="34" charset="-122"/>
              </a:rPr>
              <a:t>顺利实施</a:t>
            </a:r>
            <a:endParaRPr lang="zh-CN" altLang="en-US" sz="1800" dirty="0">
              <a:solidFill>
                <a:srgbClr val="F8F8F8"/>
              </a:solidFill>
              <a:latin typeface="微软雅黑" pitchFamily="34" charset="-122"/>
              <a:ea typeface="微软雅黑" pitchFamily="34" charset="-122"/>
            </a:endParaRPr>
          </a:p>
        </p:txBody>
      </p:sp>
      <p:grpSp>
        <p:nvGrpSpPr>
          <p:cNvPr id="39964" name="组合 28"/>
          <p:cNvGrpSpPr>
            <a:grpSpLocks/>
          </p:cNvGrpSpPr>
          <p:nvPr/>
        </p:nvGrpSpPr>
        <p:grpSpPr bwMode="auto">
          <a:xfrm>
            <a:off x="6461380" y="1016794"/>
            <a:ext cx="387992" cy="390069"/>
            <a:chOff x="0" y="0"/>
            <a:chExt cx="517088" cy="521251"/>
          </a:xfrm>
        </p:grpSpPr>
        <p:sp>
          <p:nvSpPr>
            <p:cNvPr id="38937" name="椭圆 29"/>
            <p:cNvSpPr>
              <a:spLocks noChangeArrowheads="1"/>
            </p:cNvSpPr>
            <p:nvPr/>
          </p:nvSpPr>
          <p:spPr bwMode="auto">
            <a:xfrm>
              <a:off x="0" y="0"/>
              <a:ext cx="517088" cy="517088"/>
            </a:xfrm>
            <a:prstGeom prst="ellipse">
              <a:avLst/>
            </a:prstGeom>
            <a:solidFill>
              <a:schemeClr val="bg2"/>
            </a:solidFill>
            <a:ln w="9525">
              <a:solidFill>
                <a:srgbClr val="F8F8F8"/>
              </a:solidFill>
              <a:round/>
              <a:headEnd/>
              <a:tailEnd/>
            </a:ln>
          </p:spPr>
          <p:txBody>
            <a:bodyPr/>
            <a:lstStyle/>
            <a:p>
              <a:endParaRPr lang="zh-CN" altLang="en-US">
                <a:solidFill>
                  <a:srgbClr val="C4261D"/>
                </a:solidFill>
              </a:endParaRPr>
            </a:p>
          </p:txBody>
        </p:sp>
        <p:sp>
          <p:nvSpPr>
            <p:cNvPr id="38938" name="TextBox 30"/>
            <p:cNvSpPr txBox="1">
              <a:spLocks noChangeArrowheads="1"/>
            </p:cNvSpPr>
            <p:nvPr/>
          </p:nvSpPr>
          <p:spPr bwMode="auto">
            <a:xfrm>
              <a:off x="75640" y="27711"/>
              <a:ext cx="425564" cy="493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1800">
                  <a:solidFill>
                    <a:srgbClr val="FFFFFF"/>
                  </a:solidFill>
                  <a:latin typeface="微软雅黑" pitchFamily="34" charset="-122"/>
                  <a:ea typeface="微软雅黑" pitchFamily="34" charset="-122"/>
                </a:rPr>
                <a:t>3</a:t>
              </a:r>
              <a:endParaRPr lang="zh-CN" altLang="en-US" sz="1800">
                <a:solidFill>
                  <a:srgbClr val="FFFFFF"/>
                </a:solidFill>
                <a:latin typeface="微软雅黑" pitchFamily="34" charset="-122"/>
                <a:ea typeface="微软雅黑" pitchFamily="34" charset="-122"/>
              </a:endParaRPr>
            </a:p>
          </p:txBody>
        </p:sp>
      </p:grpSp>
    </p:spTree>
    <p:extLst>
      <p:ext uri="{BB962C8B-B14F-4D97-AF65-F5344CB8AC3E}">
        <p14:creationId xmlns:p14="http://schemas.microsoft.com/office/powerpoint/2010/main" val="90832599"/>
      </p:ext>
    </p:extLst>
  </p:cSld>
  <p:clrMapOvr>
    <a:masterClrMapping/>
  </p:clrMapOvr>
  <p:transition spd="slow" advTm="10084">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9939"/>
                                        </p:tgtEl>
                                        <p:attrNameLst>
                                          <p:attrName>style.visibility</p:attrName>
                                        </p:attrNameLst>
                                      </p:cBhvr>
                                      <p:to>
                                        <p:strVal val="visible"/>
                                      </p:to>
                                    </p:set>
                                    <p:anim calcmode="lin" valueType="num">
                                      <p:cBhvr additive="base">
                                        <p:cTn id="7" dur="500" fill="hold"/>
                                        <p:tgtEl>
                                          <p:spTgt spid="39939"/>
                                        </p:tgtEl>
                                        <p:attrNameLst>
                                          <p:attrName>ppt_x</p:attrName>
                                        </p:attrNameLst>
                                      </p:cBhvr>
                                      <p:tavLst>
                                        <p:tav tm="0">
                                          <p:val>
                                            <p:strVal val="0-#ppt_w/2"/>
                                          </p:val>
                                        </p:tav>
                                        <p:tav tm="100000">
                                          <p:val>
                                            <p:strVal val="#ppt_x"/>
                                          </p:val>
                                        </p:tav>
                                      </p:tavLst>
                                    </p:anim>
                                    <p:anim calcmode="lin" valueType="num">
                                      <p:cBhvr additive="base">
                                        <p:cTn id="8" dur="500" fill="hold"/>
                                        <p:tgtEl>
                                          <p:spTgt spid="3993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39938"/>
                                        </p:tgtEl>
                                        <p:attrNameLst>
                                          <p:attrName>style.visibility</p:attrName>
                                        </p:attrNameLst>
                                      </p:cBhvr>
                                      <p:to>
                                        <p:strVal val="visible"/>
                                      </p:to>
                                    </p:set>
                                    <p:anim calcmode="lin" valueType="num">
                                      <p:cBhvr>
                                        <p:cTn id="12" dur="400" fill="hold"/>
                                        <p:tgtEl>
                                          <p:spTgt spid="39938"/>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39938"/>
                                        </p:tgtEl>
                                        <p:attrNameLst>
                                          <p:attrName>ppt_y</p:attrName>
                                        </p:attrNameLst>
                                      </p:cBhvr>
                                      <p:tavLst>
                                        <p:tav tm="0">
                                          <p:val>
                                            <p:strVal val="#ppt_y"/>
                                          </p:val>
                                        </p:tav>
                                        <p:tav tm="100000">
                                          <p:val>
                                            <p:strVal val="#ppt_y"/>
                                          </p:val>
                                        </p:tav>
                                      </p:tavLst>
                                    </p:anim>
                                    <p:anim calcmode="lin" valueType="num">
                                      <p:cBhvr>
                                        <p:cTn id="14" dur="400" fill="hold"/>
                                        <p:tgtEl>
                                          <p:spTgt spid="39938"/>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39938"/>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39938"/>
                                        </p:tgtEl>
                                      </p:cBhvr>
                                    </p:animEffect>
                                  </p:childTnLst>
                                </p:cTn>
                              </p:par>
                            </p:childTnLst>
                          </p:cTn>
                        </p:par>
                        <p:par>
                          <p:cTn id="17" fill="hold" nodeType="afterGroup">
                            <p:stCondLst>
                              <p:cond delay="1340"/>
                            </p:stCondLst>
                            <p:childTnLst>
                              <p:par>
                                <p:cTn id="18" presetID="22" presetClass="entr" presetSubtype="8" fill="hold" grpId="0" nodeType="afterEffect">
                                  <p:stCondLst>
                                    <p:cond delay="0"/>
                                  </p:stCondLst>
                                  <p:childTnLst>
                                    <p:set>
                                      <p:cBhvr>
                                        <p:cTn id="19" dur="1" fill="hold">
                                          <p:stCondLst>
                                            <p:cond delay="0"/>
                                          </p:stCondLst>
                                        </p:cTn>
                                        <p:tgtEl>
                                          <p:spTgt spid="39940"/>
                                        </p:tgtEl>
                                        <p:attrNameLst>
                                          <p:attrName>style.visibility</p:attrName>
                                        </p:attrNameLst>
                                      </p:cBhvr>
                                      <p:to>
                                        <p:strVal val="visible"/>
                                      </p:to>
                                    </p:set>
                                    <p:animEffect transition="in" filter="wipe(left)">
                                      <p:cBhvr>
                                        <p:cTn id="20" dur="500"/>
                                        <p:tgtEl>
                                          <p:spTgt spid="39940"/>
                                        </p:tgtEl>
                                      </p:cBhvr>
                                    </p:animEffect>
                                  </p:childTnLst>
                                </p:cTn>
                              </p:par>
                            </p:childTnLst>
                          </p:cTn>
                        </p:par>
                        <p:par>
                          <p:cTn id="21" fill="hold" nodeType="afterGroup">
                            <p:stCondLst>
                              <p:cond delay="1840"/>
                            </p:stCondLst>
                            <p:childTnLst>
                              <p:par>
                                <p:cTn id="22" presetID="22" presetClass="entr" presetSubtype="8" fill="hold" grpId="0" nodeType="afterEffect">
                                  <p:stCondLst>
                                    <p:cond delay="0"/>
                                  </p:stCondLst>
                                  <p:childTnLst>
                                    <p:set>
                                      <p:cBhvr>
                                        <p:cTn id="23" dur="1" fill="hold">
                                          <p:stCondLst>
                                            <p:cond delay="0"/>
                                          </p:stCondLst>
                                        </p:cTn>
                                        <p:tgtEl>
                                          <p:spTgt spid="39951"/>
                                        </p:tgtEl>
                                        <p:attrNameLst>
                                          <p:attrName>style.visibility</p:attrName>
                                        </p:attrNameLst>
                                      </p:cBhvr>
                                      <p:to>
                                        <p:strVal val="visible"/>
                                      </p:to>
                                    </p:set>
                                    <p:animEffect transition="in" filter="wipe(left)">
                                      <p:cBhvr>
                                        <p:cTn id="24" dur="500"/>
                                        <p:tgtEl>
                                          <p:spTgt spid="39951"/>
                                        </p:tgtEl>
                                      </p:cBhvr>
                                    </p:animEffect>
                                  </p:childTnLst>
                                </p:cTn>
                              </p:par>
                            </p:childTnLst>
                          </p:cTn>
                        </p:par>
                        <p:par>
                          <p:cTn id="25" fill="hold" nodeType="afterGroup">
                            <p:stCondLst>
                              <p:cond delay="2340"/>
                            </p:stCondLst>
                            <p:childTnLst>
                              <p:par>
                                <p:cTn id="26" presetID="2" presetClass="entr" presetSubtype="4" fill="hold" grpId="0" nodeType="afterEffect">
                                  <p:stCondLst>
                                    <p:cond delay="0"/>
                                  </p:stCondLst>
                                  <p:childTnLst>
                                    <p:set>
                                      <p:cBhvr>
                                        <p:cTn id="27" dur="1" fill="hold">
                                          <p:stCondLst>
                                            <p:cond delay="0"/>
                                          </p:stCondLst>
                                        </p:cTn>
                                        <p:tgtEl>
                                          <p:spTgt spid="39944"/>
                                        </p:tgtEl>
                                        <p:attrNameLst>
                                          <p:attrName>style.visibility</p:attrName>
                                        </p:attrNameLst>
                                      </p:cBhvr>
                                      <p:to>
                                        <p:strVal val="visible"/>
                                      </p:to>
                                    </p:set>
                                    <p:anim calcmode="lin" valueType="num">
                                      <p:cBhvr additive="base">
                                        <p:cTn id="28" dur="500" fill="hold"/>
                                        <p:tgtEl>
                                          <p:spTgt spid="39944"/>
                                        </p:tgtEl>
                                        <p:attrNameLst>
                                          <p:attrName>ppt_x</p:attrName>
                                        </p:attrNameLst>
                                      </p:cBhvr>
                                      <p:tavLst>
                                        <p:tav tm="0">
                                          <p:val>
                                            <p:strVal val="#ppt_x"/>
                                          </p:val>
                                        </p:tav>
                                        <p:tav tm="100000">
                                          <p:val>
                                            <p:strVal val="#ppt_x"/>
                                          </p:val>
                                        </p:tav>
                                      </p:tavLst>
                                    </p:anim>
                                    <p:anim calcmode="lin" valueType="num">
                                      <p:cBhvr additive="base">
                                        <p:cTn id="29" dur="500" fill="hold"/>
                                        <p:tgtEl>
                                          <p:spTgt spid="39944"/>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39943"/>
                                        </p:tgtEl>
                                        <p:attrNameLst>
                                          <p:attrName>style.visibility</p:attrName>
                                        </p:attrNameLst>
                                      </p:cBhvr>
                                      <p:to>
                                        <p:strVal val="visible"/>
                                      </p:to>
                                    </p:set>
                                    <p:anim calcmode="lin" valueType="num">
                                      <p:cBhvr additive="base">
                                        <p:cTn id="32" dur="500" fill="hold"/>
                                        <p:tgtEl>
                                          <p:spTgt spid="39943"/>
                                        </p:tgtEl>
                                        <p:attrNameLst>
                                          <p:attrName>ppt_x</p:attrName>
                                        </p:attrNameLst>
                                      </p:cBhvr>
                                      <p:tavLst>
                                        <p:tav tm="0">
                                          <p:val>
                                            <p:strVal val="#ppt_x"/>
                                          </p:val>
                                        </p:tav>
                                        <p:tav tm="100000">
                                          <p:val>
                                            <p:strVal val="#ppt_x"/>
                                          </p:val>
                                        </p:tav>
                                      </p:tavLst>
                                    </p:anim>
                                    <p:anim calcmode="lin" valueType="num">
                                      <p:cBhvr additive="base">
                                        <p:cTn id="33" dur="500" fill="hold"/>
                                        <p:tgtEl>
                                          <p:spTgt spid="39943"/>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9942"/>
                                        </p:tgtEl>
                                        <p:attrNameLst>
                                          <p:attrName>style.visibility</p:attrName>
                                        </p:attrNameLst>
                                      </p:cBhvr>
                                      <p:to>
                                        <p:strVal val="visible"/>
                                      </p:to>
                                    </p:set>
                                    <p:anim calcmode="lin" valueType="num">
                                      <p:cBhvr additive="base">
                                        <p:cTn id="36" dur="500" fill="hold"/>
                                        <p:tgtEl>
                                          <p:spTgt spid="39942"/>
                                        </p:tgtEl>
                                        <p:attrNameLst>
                                          <p:attrName>ppt_x</p:attrName>
                                        </p:attrNameLst>
                                      </p:cBhvr>
                                      <p:tavLst>
                                        <p:tav tm="0">
                                          <p:val>
                                            <p:strVal val="#ppt_x"/>
                                          </p:val>
                                        </p:tav>
                                        <p:tav tm="100000">
                                          <p:val>
                                            <p:strVal val="#ppt_x"/>
                                          </p:val>
                                        </p:tav>
                                      </p:tavLst>
                                    </p:anim>
                                    <p:anim calcmode="lin" valueType="num">
                                      <p:cBhvr additive="base">
                                        <p:cTn id="37" dur="500" fill="hold"/>
                                        <p:tgtEl>
                                          <p:spTgt spid="39942"/>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9950"/>
                                        </p:tgtEl>
                                        <p:attrNameLst>
                                          <p:attrName>style.visibility</p:attrName>
                                        </p:attrNameLst>
                                      </p:cBhvr>
                                      <p:to>
                                        <p:strVal val="visible"/>
                                      </p:to>
                                    </p:set>
                                    <p:anim calcmode="lin" valueType="num">
                                      <p:cBhvr additive="base">
                                        <p:cTn id="40" dur="500" fill="hold"/>
                                        <p:tgtEl>
                                          <p:spTgt spid="39950"/>
                                        </p:tgtEl>
                                        <p:attrNameLst>
                                          <p:attrName>ppt_x</p:attrName>
                                        </p:attrNameLst>
                                      </p:cBhvr>
                                      <p:tavLst>
                                        <p:tav tm="0">
                                          <p:val>
                                            <p:strVal val="#ppt_x"/>
                                          </p:val>
                                        </p:tav>
                                        <p:tav tm="100000">
                                          <p:val>
                                            <p:strVal val="#ppt_x"/>
                                          </p:val>
                                        </p:tav>
                                      </p:tavLst>
                                    </p:anim>
                                    <p:anim calcmode="lin" valueType="num">
                                      <p:cBhvr additive="base">
                                        <p:cTn id="41" dur="500" fill="hold"/>
                                        <p:tgtEl>
                                          <p:spTgt spid="39950"/>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39948"/>
                                        </p:tgtEl>
                                        <p:attrNameLst>
                                          <p:attrName>style.visibility</p:attrName>
                                        </p:attrNameLst>
                                      </p:cBhvr>
                                      <p:to>
                                        <p:strVal val="visible"/>
                                      </p:to>
                                    </p:set>
                                    <p:anim calcmode="lin" valueType="num">
                                      <p:cBhvr additive="base">
                                        <p:cTn id="44" dur="500" fill="hold"/>
                                        <p:tgtEl>
                                          <p:spTgt spid="39948"/>
                                        </p:tgtEl>
                                        <p:attrNameLst>
                                          <p:attrName>ppt_x</p:attrName>
                                        </p:attrNameLst>
                                      </p:cBhvr>
                                      <p:tavLst>
                                        <p:tav tm="0">
                                          <p:val>
                                            <p:strVal val="#ppt_x"/>
                                          </p:val>
                                        </p:tav>
                                        <p:tav tm="100000">
                                          <p:val>
                                            <p:strVal val="#ppt_x"/>
                                          </p:val>
                                        </p:tav>
                                      </p:tavLst>
                                    </p:anim>
                                    <p:anim calcmode="lin" valueType="num">
                                      <p:cBhvr additive="base">
                                        <p:cTn id="45" dur="500" fill="hold"/>
                                        <p:tgtEl>
                                          <p:spTgt spid="39948"/>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9947"/>
                                        </p:tgtEl>
                                        <p:attrNameLst>
                                          <p:attrName>style.visibility</p:attrName>
                                        </p:attrNameLst>
                                      </p:cBhvr>
                                      <p:to>
                                        <p:strVal val="visible"/>
                                      </p:to>
                                    </p:set>
                                    <p:anim calcmode="lin" valueType="num">
                                      <p:cBhvr additive="base">
                                        <p:cTn id="48" dur="500" fill="hold"/>
                                        <p:tgtEl>
                                          <p:spTgt spid="39947"/>
                                        </p:tgtEl>
                                        <p:attrNameLst>
                                          <p:attrName>ppt_x</p:attrName>
                                        </p:attrNameLst>
                                      </p:cBhvr>
                                      <p:tavLst>
                                        <p:tav tm="0">
                                          <p:val>
                                            <p:strVal val="#ppt_x"/>
                                          </p:val>
                                        </p:tav>
                                        <p:tav tm="100000">
                                          <p:val>
                                            <p:strVal val="#ppt_x"/>
                                          </p:val>
                                        </p:tav>
                                      </p:tavLst>
                                    </p:anim>
                                    <p:anim calcmode="lin" valueType="num">
                                      <p:cBhvr additive="base">
                                        <p:cTn id="49" dur="500" fill="hold"/>
                                        <p:tgtEl>
                                          <p:spTgt spid="39947"/>
                                        </p:tgtEl>
                                        <p:attrNameLst>
                                          <p:attrName>ppt_y</p:attrName>
                                        </p:attrNameLst>
                                      </p:cBhvr>
                                      <p:tavLst>
                                        <p:tav tm="0">
                                          <p:val>
                                            <p:strVal val="1+#ppt_h/2"/>
                                          </p:val>
                                        </p:tav>
                                        <p:tav tm="100000">
                                          <p:val>
                                            <p:strVal val="#ppt_y"/>
                                          </p:val>
                                        </p:tav>
                                      </p:tavLst>
                                    </p:anim>
                                  </p:childTnLst>
                                </p:cTn>
                              </p:par>
                              <p:par>
                                <p:cTn id="50" presetID="2" presetClass="entr" presetSubtype="1" fill="hold" grpId="0" nodeType="withEffect">
                                  <p:stCondLst>
                                    <p:cond delay="0"/>
                                  </p:stCondLst>
                                  <p:childTnLst>
                                    <p:set>
                                      <p:cBhvr>
                                        <p:cTn id="51" dur="1" fill="hold">
                                          <p:stCondLst>
                                            <p:cond delay="0"/>
                                          </p:stCondLst>
                                        </p:cTn>
                                        <p:tgtEl>
                                          <p:spTgt spid="39945"/>
                                        </p:tgtEl>
                                        <p:attrNameLst>
                                          <p:attrName>style.visibility</p:attrName>
                                        </p:attrNameLst>
                                      </p:cBhvr>
                                      <p:to>
                                        <p:strVal val="visible"/>
                                      </p:to>
                                    </p:set>
                                    <p:anim calcmode="lin" valueType="num">
                                      <p:cBhvr additive="base">
                                        <p:cTn id="52" dur="500" fill="hold"/>
                                        <p:tgtEl>
                                          <p:spTgt spid="39945"/>
                                        </p:tgtEl>
                                        <p:attrNameLst>
                                          <p:attrName>ppt_x</p:attrName>
                                        </p:attrNameLst>
                                      </p:cBhvr>
                                      <p:tavLst>
                                        <p:tav tm="0">
                                          <p:val>
                                            <p:strVal val="#ppt_x"/>
                                          </p:val>
                                        </p:tav>
                                        <p:tav tm="100000">
                                          <p:val>
                                            <p:strVal val="#ppt_x"/>
                                          </p:val>
                                        </p:tav>
                                      </p:tavLst>
                                    </p:anim>
                                    <p:anim calcmode="lin" valueType="num">
                                      <p:cBhvr additive="base">
                                        <p:cTn id="53" dur="500" fill="hold"/>
                                        <p:tgtEl>
                                          <p:spTgt spid="39945"/>
                                        </p:tgtEl>
                                        <p:attrNameLst>
                                          <p:attrName>ppt_y</p:attrName>
                                        </p:attrNameLst>
                                      </p:cBhvr>
                                      <p:tavLst>
                                        <p:tav tm="0">
                                          <p:val>
                                            <p:strVal val="0-#ppt_h/2"/>
                                          </p:val>
                                        </p:tav>
                                        <p:tav tm="100000">
                                          <p:val>
                                            <p:strVal val="#ppt_y"/>
                                          </p:val>
                                        </p:tav>
                                      </p:tavLst>
                                    </p:anim>
                                  </p:childTnLst>
                                </p:cTn>
                              </p:par>
                              <p:par>
                                <p:cTn id="54" presetID="2" presetClass="entr" presetSubtype="1" fill="hold" grpId="0" nodeType="withEffect">
                                  <p:stCondLst>
                                    <p:cond delay="0"/>
                                  </p:stCondLst>
                                  <p:childTnLst>
                                    <p:set>
                                      <p:cBhvr>
                                        <p:cTn id="55" dur="1" fill="hold">
                                          <p:stCondLst>
                                            <p:cond delay="0"/>
                                          </p:stCondLst>
                                        </p:cTn>
                                        <p:tgtEl>
                                          <p:spTgt spid="39946"/>
                                        </p:tgtEl>
                                        <p:attrNameLst>
                                          <p:attrName>style.visibility</p:attrName>
                                        </p:attrNameLst>
                                      </p:cBhvr>
                                      <p:to>
                                        <p:strVal val="visible"/>
                                      </p:to>
                                    </p:set>
                                    <p:anim calcmode="lin" valueType="num">
                                      <p:cBhvr additive="base">
                                        <p:cTn id="56" dur="500" fill="hold"/>
                                        <p:tgtEl>
                                          <p:spTgt spid="39946"/>
                                        </p:tgtEl>
                                        <p:attrNameLst>
                                          <p:attrName>ppt_x</p:attrName>
                                        </p:attrNameLst>
                                      </p:cBhvr>
                                      <p:tavLst>
                                        <p:tav tm="0">
                                          <p:val>
                                            <p:strVal val="#ppt_x"/>
                                          </p:val>
                                        </p:tav>
                                        <p:tav tm="100000">
                                          <p:val>
                                            <p:strVal val="#ppt_x"/>
                                          </p:val>
                                        </p:tav>
                                      </p:tavLst>
                                    </p:anim>
                                    <p:anim calcmode="lin" valueType="num">
                                      <p:cBhvr additive="base">
                                        <p:cTn id="57" dur="500" fill="hold"/>
                                        <p:tgtEl>
                                          <p:spTgt spid="39946"/>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39949"/>
                                        </p:tgtEl>
                                        <p:attrNameLst>
                                          <p:attrName>style.visibility</p:attrName>
                                        </p:attrNameLst>
                                      </p:cBhvr>
                                      <p:to>
                                        <p:strVal val="visible"/>
                                      </p:to>
                                    </p:set>
                                    <p:anim calcmode="lin" valueType="num">
                                      <p:cBhvr additive="base">
                                        <p:cTn id="60" dur="500" fill="hold"/>
                                        <p:tgtEl>
                                          <p:spTgt spid="39949"/>
                                        </p:tgtEl>
                                        <p:attrNameLst>
                                          <p:attrName>ppt_x</p:attrName>
                                        </p:attrNameLst>
                                      </p:cBhvr>
                                      <p:tavLst>
                                        <p:tav tm="0">
                                          <p:val>
                                            <p:strVal val="#ppt_x"/>
                                          </p:val>
                                        </p:tav>
                                        <p:tav tm="100000">
                                          <p:val>
                                            <p:strVal val="#ppt_x"/>
                                          </p:val>
                                        </p:tav>
                                      </p:tavLst>
                                    </p:anim>
                                    <p:anim calcmode="lin" valueType="num">
                                      <p:cBhvr additive="base">
                                        <p:cTn id="61" dur="500" fill="hold"/>
                                        <p:tgtEl>
                                          <p:spTgt spid="39949"/>
                                        </p:tgtEl>
                                        <p:attrNameLst>
                                          <p:attrName>ppt_y</p:attrName>
                                        </p:attrNameLst>
                                      </p:cBhvr>
                                      <p:tavLst>
                                        <p:tav tm="0">
                                          <p:val>
                                            <p:strVal val="0-#ppt_h/2"/>
                                          </p:val>
                                        </p:tav>
                                        <p:tav tm="100000">
                                          <p:val>
                                            <p:strVal val="#ppt_y"/>
                                          </p:val>
                                        </p:tav>
                                      </p:tavLst>
                                    </p:anim>
                                  </p:childTnLst>
                                </p:cTn>
                              </p:par>
                            </p:childTnLst>
                          </p:cTn>
                        </p:par>
                        <p:par>
                          <p:cTn id="62" fill="hold" nodeType="afterGroup">
                            <p:stCondLst>
                              <p:cond delay="2840"/>
                            </p:stCondLst>
                            <p:childTnLst>
                              <p:par>
                                <p:cTn id="63" presetID="10" presetClass="entr" presetSubtype="0" fill="hold" nodeType="afterEffect">
                                  <p:stCondLst>
                                    <p:cond delay="0"/>
                                  </p:stCondLst>
                                  <p:childTnLst>
                                    <p:set>
                                      <p:cBhvr>
                                        <p:cTn id="64" dur="1" fill="hold">
                                          <p:stCondLst>
                                            <p:cond delay="0"/>
                                          </p:stCondLst>
                                        </p:cTn>
                                        <p:tgtEl>
                                          <p:spTgt spid="39954"/>
                                        </p:tgtEl>
                                        <p:attrNameLst>
                                          <p:attrName>style.visibility</p:attrName>
                                        </p:attrNameLst>
                                      </p:cBhvr>
                                      <p:to>
                                        <p:strVal val="visible"/>
                                      </p:to>
                                    </p:set>
                                    <p:animEffect transition="in" filter="fade">
                                      <p:cBhvr>
                                        <p:cTn id="65" dur="600"/>
                                        <p:tgtEl>
                                          <p:spTgt spid="39954"/>
                                        </p:tgtEl>
                                      </p:cBhvr>
                                    </p:animEffect>
                                  </p:childTnLst>
                                </p:cTn>
                              </p:par>
                              <p:par>
                                <p:cTn id="66" presetID="1" presetClass="path" presetSubtype="0" accel="50000" fill="hold" nodeType="withEffect">
                                  <p:stCondLst>
                                    <p:cond delay="0"/>
                                  </p:stCondLst>
                                  <p:childTnLst>
                                    <p:animMotion origin="layout" path="M 0.00117 -0.01134 C 0.02823 -0.05833 0.07181 -0.05764 0.09926 -0.00787 C 0.12644 0.04051 0.12696 0.11898 0.1003 0.16644 C 0.07337 0.21343 0.02966 0.21227 0.00234 0.16343 C -0.02498 0.11412 -0.0255 0.03611 0.00117 -0.01134 Z " pathEditMode="relative" rAng="-2685144" ptsTypes="fffff">
                                      <p:cBhvr>
                                        <p:cTn id="67" dur="1000" fill="hold"/>
                                        <p:tgtEl>
                                          <p:spTgt spid="39954"/>
                                        </p:tgtEl>
                                        <p:attrNameLst>
                                          <p:attrName>ppt_x,ppt_y</p:attrName>
                                        </p:attrNameLst>
                                      </p:cBhvr>
                                      <p:rCtr x="5000" y="8900"/>
                                    </p:animMotion>
                                  </p:childTnLst>
                                </p:cTn>
                              </p:par>
                              <p:par>
                                <p:cTn id="68" presetID="21" presetClass="entr" presetSubtype="1" fill="hold" grpId="0" nodeType="withEffect">
                                  <p:stCondLst>
                                    <p:cond delay="0"/>
                                  </p:stCondLst>
                                  <p:childTnLst>
                                    <p:set>
                                      <p:cBhvr>
                                        <p:cTn id="69" dur="1" fill="hold">
                                          <p:stCondLst>
                                            <p:cond delay="0"/>
                                          </p:stCondLst>
                                        </p:cTn>
                                        <p:tgtEl>
                                          <p:spTgt spid="39952"/>
                                        </p:tgtEl>
                                        <p:attrNameLst>
                                          <p:attrName>style.visibility</p:attrName>
                                        </p:attrNameLst>
                                      </p:cBhvr>
                                      <p:to>
                                        <p:strVal val="visible"/>
                                      </p:to>
                                    </p:set>
                                    <p:animEffect transition="in" filter="wheel(1)">
                                      <p:cBhvr>
                                        <p:cTn id="70" dur="1000"/>
                                        <p:tgtEl>
                                          <p:spTgt spid="39952"/>
                                        </p:tgtEl>
                                      </p:cBhvr>
                                    </p:animEffect>
                                  </p:childTnLst>
                                </p:cTn>
                              </p:par>
                            </p:childTnLst>
                          </p:cTn>
                        </p:par>
                        <p:par>
                          <p:cTn id="71" fill="hold" nodeType="afterGroup">
                            <p:stCondLst>
                              <p:cond delay="3840"/>
                            </p:stCondLst>
                            <p:childTnLst>
                              <p:par>
                                <p:cTn id="72" presetID="31" presetClass="entr" presetSubtype="0" fill="hold" grpId="0" nodeType="afterEffect">
                                  <p:stCondLst>
                                    <p:cond delay="0"/>
                                  </p:stCondLst>
                                  <p:childTnLst>
                                    <p:set>
                                      <p:cBhvr>
                                        <p:cTn id="73" dur="1" fill="hold">
                                          <p:stCondLst>
                                            <p:cond delay="0"/>
                                          </p:stCondLst>
                                        </p:cTn>
                                        <p:tgtEl>
                                          <p:spTgt spid="39953"/>
                                        </p:tgtEl>
                                        <p:attrNameLst>
                                          <p:attrName>style.visibility</p:attrName>
                                        </p:attrNameLst>
                                      </p:cBhvr>
                                      <p:to>
                                        <p:strVal val="visible"/>
                                      </p:to>
                                    </p:set>
                                    <p:anim calcmode="lin" valueType="num">
                                      <p:cBhvr>
                                        <p:cTn id="74" dur="500" fill="hold"/>
                                        <p:tgtEl>
                                          <p:spTgt spid="39953"/>
                                        </p:tgtEl>
                                        <p:attrNameLst>
                                          <p:attrName>ppt_w</p:attrName>
                                        </p:attrNameLst>
                                      </p:cBhvr>
                                      <p:tavLst>
                                        <p:tav tm="0">
                                          <p:val>
                                            <p:fltVal val="0"/>
                                          </p:val>
                                        </p:tav>
                                        <p:tav tm="100000">
                                          <p:val>
                                            <p:strVal val="#ppt_w"/>
                                          </p:val>
                                        </p:tav>
                                      </p:tavLst>
                                    </p:anim>
                                    <p:anim calcmode="lin" valueType="num">
                                      <p:cBhvr>
                                        <p:cTn id="75" dur="500" fill="hold"/>
                                        <p:tgtEl>
                                          <p:spTgt spid="39953"/>
                                        </p:tgtEl>
                                        <p:attrNameLst>
                                          <p:attrName>ppt_h</p:attrName>
                                        </p:attrNameLst>
                                      </p:cBhvr>
                                      <p:tavLst>
                                        <p:tav tm="0">
                                          <p:val>
                                            <p:fltVal val="0"/>
                                          </p:val>
                                        </p:tav>
                                        <p:tav tm="100000">
                                          <p:val>
                                            <p:strVal val="#ppt_h"/>
                                          </p:val>
                                        </p:tav>
                                      </p:tavLst>
                                    </p:anim>
                                    <p:anim calcmode="lin" valueType="num">
                                      <p:cBhvr>
                                        <p:cTn id="76" dur="500" fill="hold"/>
                                        <p:tgtEl>
                                          <p:spTgt spid="39953"/>
                                        </p:tgtEl>
                                        <p:attrNameLst>
                                          <p:attrName>style.rotation</p:attrName>
                                        </p:attrNameLst>
                                      </p:cBhvr>
                                      <p:tavLst>
                                        <p:tav tm="0">
                                          <p:val>
                                            <p:fltVal val="90"/>
                                          </p:val>
                                        </p:tav>
                                        <p:tav tm="100000">
                                          <p:val>
                                            <p:fltVal val="0"/>
                                          </p:val>
                                        </p:tav>
                                      </p:tavLst>
                                    </p:anim>
                                    <p:animEffect transition="in" filter="fade">
                                      <p:cBhvr>
                                        <p:cTn id="77" dur="500"/>
                                        <p:tgtEl>
                                          <p:spTgt spid="39953"/>
                                        </p:tgtEl>
                                      </p:cBhvr>
                                    </p:animEffect>
                                  </p:childTnLst>
                                </p:cTn>
                              </p:par>
                            </p:childTnLst>
                          </p:cTn>
                        </p:par>
                        <p:par>
                          <p:cTn id="78" fill="hold" nodeType="afterGroup">
                            <p:stCondLst>
                              <p:cond delay="4340"/>
                            </p:stCondLst>
                            <p:childTnLst>
                              <p:par>
                                <p:cTn id="79" presetID="10" presetClass="entr" presetSubtype="0" fill="hold" nodeType="afterEffect">
                                  <p:stCondLst>
                                    <p:cond delay="0"/>
                                  </p:stCondLst>
                                  <p:childTnLst>
                                    <p:set>
                                      <p:cBhvr>
                                        <p:cTn id="80" dur="1" fill="hold">
                                          <p:stCondLst>
                                            <p:cond delay="0"/>
                                          </p:stCondLst>
                                        </p:cTn>
                                        <p:tgtEl>
                                          <p:spTgt spid="39959"/>
                                        </p:tgtEl>
                                        <p:attrNameLst>
                                          <p:attrName>style.visibility</p:attrName>
                                        </p:attrNameLst>
                                      </p:cBhvr>
                                      <p:to>
                                        <p:strVal val="visible"/>
                                      </p:to>
                                    </p:set>
                                    <p:animEffect transition="in" filter="fade">
                                      <p:cBhvr>
                                        <p:cTn id="81" dur="600"/>
                                        <p:tgtEl>
                                          <p:spTgt spid="39959"/>
                                        </p:tgtEl>
                                      </p:cBhvr>
                                    </p:animEffect>
                                  </p:childTnLst>
                                </p:cTn>
                              </p:par>
                              <p:par>
                                <p:cTn id="82" presetID="1" presetClass="path" presetSubtype="0" accel="50000" fill="hold" nodeType="withEffect">
                                  <p:stCondLst>
                                    <p:cond delay="0"/>
                                  </p:stCondLst>
                                  <p:childTnLst>
                                    <p:animMotion origin="layout" path="M 0.00117 -0.01134 C 0.02823 -0.05833 0.07181 -0.05764 0.09926 -0.00787 C 0.12644 0.04051 0.12696 0.11898 0.1003 0.16644 C 0.07337 0.21343 0.02966 0.21227 0.00234 0.16343 C -0.02498 0.11412 -0.0255 0.03611 0.00117 -0.01134 Z " pathEditMode="relative" rAng="-2685144" ptsTypes="fffff">
                                      <p:cBhvr>
                                        <p:cTn id="83" dur="1000" fill="hold"/>
                                        <p:tgtEl>
                                          <p:spTgt spid="39959"/>
                                        </p:tgtEl>
                                        <p:attrNameLst>
                                          <p:attrName>ppt_x,ppt_y</p:attrName>
                                        </p:attrNameLst>
                                      </p:cBhvr>
                                      <p:rCtr x="5000" y="8900"/>
                                    </p:animMotion>
                                  </p:childTnLst>
                                </p:cTn>
                              </p:par>
                              <p:par>
                                <p:cTn id="84" presetID="21" presetClass="entr" presetSubtype="1" fill="hold" grpId="0" nodeType="withEffect">
                                  <p:stCondLst>
                                    <p:cond delay="0"/>
                                  </p:stCondLst>
                                  <p:childTnLst>
                                    <p:set>
                                      <p:cBhvr>
                                        <p:cTn id="85" dur="1" fill="hold">
                                          <p:stCondLst>
                                            <p:cond delay="0"/>
                                          </p:stCondLst>
                                        </p:cTn>
                                        <p:tgtEl>
                                          <p:spTgt spid="39957"/>
                                        </p:tgtEl>
                                        <p:attrNameLst>
                                          <p:attrName>style.visibility</p:attrName>
                                        </p:attrNameLst>
                                      </p:cBhvr>
                                      <p:to>
                                        <p:strVal val="visible"/>
                                      </p:to>
                                    </p:set>
                                    <p:animEffect transition="in" filter="wheel(1)">
                                      <p:cBhvr>
                                        <p:cTn id="86" dur="1000"/>
                                        <p:tgtEl>
                                          <p:spTgt spid="39957"/>
                                        </p:tgtEl>
                                      </p:cBhvr>
                                    </p:animEffect>
                                  </p:childTnLst>
                                </p:cTn>
                              </p:par>
                            </p:childTnLst>
                          </p:cTn>
                        </p:par>
                        <p:par>
                          <p:cTn id="87" fill="hold" nodeType="afterGroup">
                            <p:stCondLst>
                              <p:cond delay="5340"/>
                            </p:stCondLst>
                            <p:childTnLst>
                              <p:par>
                                <p:cTn id="88" presetID="31" presetClass="entr" presetSubtype="0" fill="hold" grpId="0" nodeType="afterEffect">
                                  <p:stCondLst>
                                    <p:cond delay="0"/>
                                  </p:stCondLst>
                                  <p:childTnLst>
                                    <p:set>
                                      <p:cBhvr>
                                        <p:cTn id="89" dur="1" fill="hold">
                                          <p:stCondLst>
                                            <p:cond delay="0"/>
                                          </p:stCondLst>
                                        </p:cTn>
                                        <p:tgtEl>
                                          <p:spTgt spid="39958"/>
                                        </p:tgtEl>
                                        <p:attrNameLst>
                                          <p:attrName>style.visibility</p:attrName>
                                        </p:attrNameLst>
                                      </p:cBhvr>
                                      <p:to>
                                        <p:strVal val="visible"/>
                                      </p:to>
                                    </p:set>
                                    <p:anim calcmode="lin" valueType="num">
                                      <p:cBhvr>
                                        <p:cTn id="90" dur="500" fill="hold"/>
                                        <p:tgtEl>
                                          <p:spTgt spid="39958"/>
                                        </p:tgtEl>
                                        <p:attrNameLst>
                                          <p:attrName>ppt_w</p:attrName>
                                        </p:attrNameLst>
                                      </p:cBhvr>
                                      <p:tavLst>
                                        <p:tav tm="0">
                                          <p:val>
                                            <p:fltVal val="0"/>
                                          </p:val>
                                        </p:tav>
                                        <p:tav tm="100000">
                                          <p:val>
                                            <p:strVal val="#ppt_w"/>
                                          </p:val>
                                        </p:tav>
                                      </p:tavLst>
                                    </p:anim>
                                    <p:anim calcmode="lin" valueType="num">
                                      <p:cBhvr>
                                        <p:cTn id="91" dur="500" fill="hold"/>
                                        <p:tgtEl>
                                          <p:spTgt spid="39958"/>
                                        </p:tgtEl>
                                        <p:attrNameLst>
                                          <p:attrName>ppt_h</p:attrName>
                                        </p:attrNameLst>
                                      </p:cBhvr>
                                      <p:tavLst>
                                        <p:tav tm="0">
                                          <p:val>
                                            <p:fltVal val="0"/>
                                          </p:val>
                                        </p:tav>
                                        <p:tav tm="100000">
                                          <p:val>
                                            <p:strVal val="#ppt_h"/>
                                          </p:val>
                                        </p:tav>
                                      </p:tavLst>
                                    </p:anim>
                                    <p:anim calcmode="lin" valueType="num">
                                      <p:cBhvr>
                                        <p:cTn id="92" dur="500" fill="hold"/>
                                        <p:tgtEl>
                                          <p:spTgt spid="39958"/>
                                        </p:tgtEl>
                                        <p:attrNameLst>
                                          <p:attrName>style.rotation</p:attrName>
                                        </p:attrNameLst>
                                      </p:cBhvr>
                                      <p:tavLst>
                                        <p:tav tm="0">
                                          <p:val>
                                            <p:fltVal val="90"/>
                                          </p:val>
                                        </p:tav>
                                        <p:tav tm="100000">
                                          <p:val>
                                            <p:fltVal val="0"/>
                                          </p:val>
                                        </p:tav>
                                      </p:tavLst>
                                    </p:anim>
                                    <p:animEffect transition="in" filter="fade">
                                      <p:cBhvr>
                                        <p:cTn id="93" dur="500"/>
                                        <p:tgtEl>
                                          <p:spTgt spid="39958"/>
                                        </p:tgtEl>
                                      </p:cBhvr>
                                    </p:animEffect>
                                  </p:childTnLst>
                                </p:cTn>
                              </p:par>
                            </p:childTnLst>
                          </p:cTn>
                        </p:par>
                        <p:par>
                          <p:cTn id="94" fill="hold" nodeType="afterGroup">
                            <p:stCondLst>
                              <p:cond delay="5840"/>
                            </p:stCondLst>
                            <p:childTnLst>
                              <p:par>
                                <p:cTn id="95" presetID="10" presetClass="entr" presetSubtype="0" fill="hold" nodeType="afterEffect">
                                  <p:stCondLst>
                                    <p:cond delay="0"/>
                                  </p:stCondLst>
                                  <p:childTnLst>
                                    <p:set>
                                      <p:cBhvr>
                                        <p:cTn id="96" dur="1" fill="hold">
                                          <p:stCondLst>
                                            <p:cond delay="0"/>
                                          </p:stCondLst>
                                        </p:cTn>
                                        <p:tgtEl>
                                          <p:spTgt spid="39964"/>
                                        </p:tgtEl>
                                        <p:attrNameLst>
                                          <p:attrName>style.visibility</p:attrName>
                                        </p:attrNameLst>
                                      </p:cBhvr>
                                      <p:to>
                                        <p:strVal val="visible"/>
                                      </p:to>
                                    </p:set>
                                    <p:animEffect transition="in" filter="fade">
                                      <p:cBhvr>
                                        <p:cTn id="97" dur="600"/>
                                        <p:tgtEl>
                                          <p:spTgt spid="39964"/>
                                        </p:tgtEl>
                                      </p:cBhvr>
                                    </p:animEffect>
                                  </p:childTnLst>
                                </p:cTn>
                              </p:par>
                              <p:par>
                                <p:cTn id="98" presetID="1" presetClass="path" presetSubtype="0" accel="50000" fill="hold" nodeType="withEffect">
                                  <p:stCondLst>
                                    <p:cond delay="0"/>
                                  </p:stCondLst>
                                  <p:childTnLst>
                                    <p:animMotion origin="layout" path="M 0.00117 -0.01134 C 0.02823 -0.05833 0.07181 -0.05764 0.09926 -0.00787 C 0.12644 0.04051 0.12696 0.11898 0.1003 0.16644 C 0.07337 0.21343 0.02966 0.21227 0.00234 0.16343 C -0.02498 0.11412 -0.0255 0.03611 0.00117 -0.01134 Z " pathEditMode="relative" rAng="-2685144" ptsTypes="fffff">
                                      <p:cBhvr>
                                        <p:cTn id="99" dur="1000" fill="hold"/>
                                        <p:tgtEl>
                                          <p:spTgt spid="39964"/>
                                        </p:tgtEl>
                                        <p:attrNameLst>
                                          <p:attrName>ppt_x,ppt_y</p:attrName>
                                        </p:attrNameLst>
                                      </p:cBhvr>
                                      <p:rCtr x="5000" y="8900"/>
                                    </p:animMotion>
                                  </p:childTnLst>
                                </p:cTn>
                              </p:par>
                              <p:par>
                                <p:cTn id="100" presetID="21" presetClass="entr" presetSubtype="1" fill="hold" grpId="0" nodeType="withEffect">
                                  <p:stCondLst>
                                    <p:cond delay="0"/>
                                  </p:stCondLst>
                                  <p:childTnLst>
                                    <p:set>
                                      <p:cBhvr>
                                        <p:cTn id="101" dur="1" fill="hold">
                                          <p:stCondLst>
                                            <p:cond delay="0"/>
                                          </p:stCondLst>
                                        </p:cTn>
                                        <p:tgtEl>
                                          <p:spTgt spid="39962"/>
                                        </p:tgtEl>
                                        <p:attrNameLst>
                                          <p:attrName>style.visibility</p:attrName>
                                        </p:attrNameLst>
                                      </p:cBhvr>
                                      <p:to>
                                        <p:strVal val="visible"/>
                                      </p:to>
                                    </p:set>
                                    <p:animEffect transition="in" filter="wheel(1)">
                                      <p:cBhvr>
                                        <p:cTn id="102" dur="1000"/>
                                        <p:tgtEl>
                                          <p:spTgt spid="39962"/>
                                        </p:tgtEl>
                                      </p:cBhvr>
                                    </p:animEffect>
                                  </p:childTnLst>
                                </p:cTn>
                              </p:par>
                            </p:childTnLst>
                          </p:cTn>
                        </p:par>
                        <p:par>
                          <p:cTn id="103" fill="hold" nodeType="afterGroup">
                            <p:stCondLst>
                              <p:cond delay="6840"/>
                            </p:stCondLst>
                            <p:childTnLst>
                              <p:par>
                                <p:cTn id="104" presetID="31" presetClass="entr" presetSubtype="0" fill="hold" grpId="0" nodeType="afterEffect">
                                  <p:stCondLst>
                                    <p:cond delay="0"/>
                                  </p:stCondLst>
                                  <p:childTnLst>
                                    <p:set>
                                      <p:cBhvr>
                                        <p:cTn id="105" dur="1" fill="hold">
                                          <p:stCondLst>
                                            <p:cond delay="0"/>
                                          </p:stCondLst>
                                        </p:cTn>
                                        <p:tgtEl>
                                          <p:spTgt spid="39963"/>
                                        </p:tgtEl>
                                        <p:attrNameLst>
                                          <p:attrName>style.visibility</p:attrName>
                                        </p:attrNameLst>
                                      </p:cBhvr>
                                      <p:to>
                                        <p:strVal val="visible"/>
                                      </p:to>
                                    </p:set>
                                    <p:anim calcmode="lin" valueType="num">
                                      <p:cBhvr>
                                        <p:cTn id="106" dur="500" fill="hold"/>
                                        <p:tgtEl>
                                          <p:spTgt spid="39963"/>
                                        </p:tgtEl>
                                        <p:attrNameLst>
                                          <p:attrName>ppt_w</p:attrName>
                                        </p:attrNameLst>
                                      </p:cBhvr>
                                      <p:tavLst>
                                        <p:tav tm="0">
                                          <p:val>
                                            <p:fltVal val="0"/>
                                          </p:val>
                                        </p:tav>
                                        <p:tav tm="100000">
                                          <p:val>
                                            <p:strVal val="#ppt_w"/>
                                          </p:val>
                                        </p:tav>
                                      </p:tavLst>
                                    </p:anim>
                                    <p:anim calcmode="lin" valueType="num">
                                      <p:cBhvr>
                                        <p:cTn id="107" dur="500" fill="hold"/>
                                        <p:tgtEl>
                                          <p:spTgt spid="39963"/>
                                        </p:tgtEl>
                                        <p:attrNameLst>
                                          <p:attrName>ppt_h</p:attrName>
                                        </p:attrNameLst>
                                      </p:cBhvr>
                                      <p:tavLst>
                                        <p:tav tm="0">
                                          <p:val>
                                            <p:fltVal val="0"/>
                                          </p:val>
                                        </p:tav>
                                        <p:tav tm="100000">
                                          <p:val>
                                            <p:strVal val="#ppt_h"/>
                                          </p:val>
                                        </p:tav>
                                      </p:tavLst>
                                    </p:anim>
                                    <p:anim calcmode="lin" valueType="num">
                                      <p:cBhvr>
                                        <p:cTn id="108" dur="500" fill="hold"/>
                                        <p:tgtEl>
                                          <p:spTgt spid="39963"/>
                                        </p:tgtEl>
                                        <p:attrNameLst>
                                          <p:attrName>style.rotation</p:attrName>
                                        </p:attrNameLst>
                                      </p:cBhvr>
                                      <p:tavLst>
                                        <p:tav tm="0">
                                          <p:val>
                                            <p:fltVal val="90"/>
                                          </p:val>
                                        </p:tav>
                                        <p:tav tm="100000">
                                          <p:val>
                                            <p:fltVal val="0"/>
                                          </p:val>
                                        </p:tav>
                                      </p:tavLst>
                                    </p:anim>
                                    <p:animEffect transition="in" filter="fade">
                                      <p:cBhvr>
                                        <p:cTn id="109" dur="500"/>
                                        <p:tgtEl>
                                          <p:spTgt spid="39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utoUpdateAnimBg="0"/>
      <p:bldP spid="39939" grpId="0" animBg="1"/>
      <p:bldP spid="39940" grpId="0" animBg="1" autoUpdateAnimBg="0"/>
      <p:bldP spid="39943" grpId="0" animBg="1" autoUpdateAnimBg="0"/>
      <p:bldP spid="39944" grpId="0" autoUpdateAnimBg="0"/>
      <p:bldP spid="39945" grpId="0" animBg="1" autoUpdateAnimBg="0"/>
      <p:bldP spid="39946" grpId="0" autoUpdateAnimBg="0"/>
      <p:bldP spid="39947" grpId="0" animBg="1" autoUpdateAnimBg="0"/>
      <p:bldP spid="39948" grpId="0" autoUpdateAnimBg="0"/>
      <p:bldP spid="39951" grpId="0" animBg="1" autoUpdateAnimBg="0"/>
      <p:bldP spid="39952" grpId="0" animBg="1" autoUpdateAnimBg="0"/>
      <p:bldP spid="39953" grpId="0" autoUpdateAnimBg="0"/>
      <p:bldP spid="39957" grpId="0" animBg="1" autoUpdateAnimBg="0"/>
      <p:bldP spid="39958" grpId="0" autoUpdateAnimBg="0"/>
      <p:bldP spid="39962" grpId="0" animBg="1" autoUpdateAnimBg="0"/>
      <p:bldP spid="39963"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76"/>
          <p:cNvSpPr txBox="1">
            <a:spLocks noChangeArrowheads="1"/>
          </p:cNvSpPr>
          <p:nvPr/>
        </p:nvSpPr>
        <p:spPr bwMode="auto">
          <a:xfrm>
            <a:off x="358239" y="122636"/>
            <a:ext cx="7167663" cy="380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7" tIns="34279" rIns="68557" bIns="3427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dirty="0">
                <a:solidFill>
                  <a:schemeClr val="accent5">
                    <a:lumMod val="50000"/>
                  </a:schemeClr>
                </a:solidFill>
                <a:latin typeface="+mn-ea"/>
                <a:ea typeface="+mn-ea"/>
              </a:rPr>
              <a:t>印发</a:t>
            </a:r>
            <a:r>
              <a:rPr lang="en-US" altLang="zh-CN" dirty="0">
                <a:solidFill>
                  <a:schemeClr val="accent5">
                    <a:lumMod val="50000"/>
                  </a:schemeClr>
                </a:solidFill>
                <a:latin typeface="+mn-ea"/>
                <a:ea typeface="+mn-ea"/>
              </a:rPr>
              <a:t>《</a:t>
            </a:r>
            <a:r>
              <a:rPr lang="zh-CN" altLang="en-US" dirty="0">
                <a:solidFill>
                  <a:schemeClr val="accent5">
                    <a:lumMod val="50000"/>
                  </a:schemeClr>
                </a:solidFill>
                <a:latin typeface="+mn-ea"/>
                <a:ea typeface="+mn-ea"/>
              </a:rPr>
              <a:t>政府会计制度</a:t>
            </a:r>
            <a:r>
              <a:rPr lang="en-US" altLang="zh-CN" dirty="0">
                <a:solidFill>
                  <a:schemeClr val="accent5">
                    <a:lumMod val="50000"/>
                  </a:schemeClr>
                </a:solidFill>
                <a:latin typeface="+mn-ea"/>
                <a:ea typeface="+mn-ea"/>
              </a:rPr>
              <a:t>—</a:t>
            </a:r>
            <a:r>
              <a:rPr lang="zh-CN" altLang="en-US" dirty="0">
                <a:solidFill>
                  <a:schemeClr val="accent5">
                    <a:lumMod val="50000"/>
                  </a:schemeClr>
                </a:solidFill>
                <a:latin typeface="+mn-ea"/>
                <a:ea typeface="+mn-ea"/>
              </a:rPr>
              <a:t>行政事业单位会计科目和报表</a:t>
            </a:r>
            <a:r>
              <a:rPr lang="en-US" altLang="zh-CN" dirty="0">
                <a:solidFill>
                  <a:schemeClr val="accent5">
                    <a:lumMod val="50000"/>
                  </a:schemeClr>
                </a:solidFill>
                <a:latin typeface="+mn-ea"/>
                <a:ea typeface="+mn-ea"/>
              </a:rPr>
              <a:t>》</a:t>
            </a:r>
            <a:r>
              <a:rPr lang="zh-CN" altLang="en-US" dirty="0">
                <a:solidFill>
                  <a:schemeClr val="accent5">
                    <a:lumMod val="50000"/>
                  </a:schemeClr>
                </a:solidFill>
                <a:latin typeface="+mn-ea"/>
                <a:ea typeface="+mn-ea"/>
              </a:rPr>
              <a:t>的通知</a:t>
            </a:r>
          </a:p>
        </p:txBody>
      </p:sp>
      <p:sp>
        <p:nvSpPr>
          <p:cNvPr id="40963" name="Freeform 6"/>
          <p:cNvSpPr>
            <a:spLocks/>
          </p:cNvSpPr>
          <p:nvPr/>
        </p:nvSpPr>
        <p:spPr bwMode="auto">
          <a:xfrm>
            <a:off x="1" y="122636"/>
            <a:ext cx="358239" cy="432197"/>
          </a:xfrm>
          <a:custGeom>
            <a:avLst/>
            <a:gdLst>
              <a:gd name="T0" fmla="*/ 427392 w 682"/>
              <a:gd name="T1" fmla="*/ 328286 h 818"/>
              <a:gd name="T2" fmla="*/ 248027 w 682"/>
              <a:gd name="T3" fmla="*/ 432549 h 818"/>
              <a:gd name="T4" fmla="*/ 0 w 682"/>
              <a:gd name="T5" fmla="*/ 576262 h 818"/>
              <a:gd name="T6" fmla="*/ 0 w 682"/>
              <a:gd name="T7" fmla="*/ 288131 h 818"/>
              <a:gd name="T8" fmla="*/ 0 w 682"/>
              <a:gd name="T9" fmla="*/ 0 h 818"/>
              <a:gd name="T10" fmla="*/ 248027 w 682"/>
              <a:gd name="T11" fmla="*/ 144418 h 818"/>
              <a:gd name="T12" fmla="*/ 420385 w 682"/>
              <a:gd name="T13" fmla="*/ 244453 h 818"/>
              <a:gd name="T14" fmla="*/ 427392 w 682"/>
              <a:gd name="T15" fmla="*/ 328286 h 8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82" h="818">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endParaRPr lang="zh-CN" altLang="en-US"/>
          </a:p>
        </p:txBody>
      </p:sp>
      <p:sp>
        <p:nvSpPr>
          <p:cNvPr id="40965" name="单圆角矩形 5"/>
          <p:cNvSpPr>
            <a:spLocks/>
          </p:cNvSpPr>
          <p:nvPr/>
        </p:nvSpPr>
        <p:spPr bwMode="auto">
          <a:xfrm>
            <a:off x="4644009" y="681038"/>
            <a:ext cx="3807319" cy="4212432"/>
          </a:xfrm>
          <a:custGeom>
            <a:avLst/>
            <a:gdLst>
              <a:gd name="T0" fmla="*/ 0 w 3486972"/>
              <a:gd name="T1" fmla="*/ 0 h 2329590"/>
              <a:gd name="T2" fmla="*/ 3246003 w 3486972"/>
              <a:gd name="T3" fmla="*/ 0 h 2329590"/>
              <a:gd name="T4" fmla="*/ 3486150 w 3486972"/>
              <a:gd name="T5" fmla="*/ 240129 h 2329590"/>
              <a:gd name="T6" fmla="*/ 3486150 w 3486972"/>
              <a:gd name="T7" fmla="*/ 2328862 h 2329590"/>
              <a:gd name="T8" fmla="*/ 0 w 3486972"/>
              <a:gd name="T9" fmla="*/ 2328862 h 2329590"/>
              <a:gd name="T10" fmla="*/ 0 w 3486972"/>
              <a:gd name="T11" fmla="*/ 0 h 23295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86972" h="2329590">
                <a:moveTo>
                  <a:pt x="0" y="0"/>
                </a:moveTo>
                <a:lnTo>
                  <a:pt x="3246768" y="0"/>
                </a:lnTo>
                <a:cubicBezTo>
                  <a:pt x="3379429" y="0"/>
                  <a:pt x="3486972" y="107543"/>
                  <a:pt x="3486972" y="240204"/>
                </a:cubicBezTo>
                <a:lnTo>
                  <a:pt x="3486972" y="2329590"/>
                </a:lnTo>
                <a:lnTo>
                  <a:pt x="0" y="2329590"/>
                </a:lnTo>
                <a:lnTo>
                  <a:pt x="0" y="0"/>
                </a:lnTo>
                <a:close/>
              </a:path>
            </a:pathLst>
          </a:custGeom>
          <a:solidFill>
            <a:schemeClr val="bg1"/>
          </a:solidFill>
          <a:ln w="9525" cap="flat" cmpd="sng">
            <a:solidFill>
              <a:srgbClr val="FFFFFF"/>
            </a:solidFill>
            <a:bevel/>
            <a:headEnd/>
            <a:tailEnd/>
          </a:ln>
        </p:spPr>
        <p:txBody>
          <a:bodyPr lIns="68557" tIns="34279" rIns="68557" bIns="34279"/>
          <a:lstStyle/>
          <a:p>
            <a:endParaRPr lang="zh-CN" altLang="en-US"/>
          </a:p>
        </p:txBody>
      </p:sp>
      <p:sp>
        <p:nvSpPr>
          <p:cNvPr id="40974" name="TextBox 14"/>
          <p:cNvSpPr txBox="1">
            <a:spLocks noChangeArrowheads="1"/>
          </p:cNvSpPr>
          <p:nvPr/>
        </p:nvSpPr>
        <p:spPr bwMode="auto">
          <a:xfrm>
            <a:off x="4716017" y="915567"/>
            <a:ext cx="3600400" cy="3670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7" tIns="34279" rIns="68557" bIns="3427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a:r>
              <a:rPr lang="zh-CN" altLang="en-US" sz="1400" b="1" dirty="0">
                <a:solidFill>
                  <a:srgbClr val="F8F8F8"/>
                </a:solidFill>
                <a:latin typeface="微软雅黑"/>
                <a:ea typeface="微软雅黑"/>
                <a:cs typeface="微软雅黑"/>
              </a:rPr>
              <a:t>财会</a:t>
            </a:r>
            <a:r>
              <a:rPr lang="en-US" altLang="zh-CN" sz="1400" b="1" dirty="0">
                <a:solidFill>
                  <a:srgbClr val="F8F8F8"/>
                </a:solidFill>
                <a:latin typeface="微软雅黑"/>
                <a:ea typeface="微软雅黑"/>
                <a:cs typeface="微软雅黑"/>
              </a:rPr>
              <a:t>[2017]25</a:t>
            </a:r>
            <a:r>
              <a:rPr lang="zh-CN" altLang="en-US" sz="1400" b="1" dirty="0">
                <a:solidFill>
                  <a:srgbClr val="F8F8F8"/>
                </a:solidFill>
                <a:latin typeface="微软雅黑"/>
                <a:ea typeface="微软雅黑"/>
                <a:cs typeface="微软雅黑"/>
              </a:rPr>
              <a:t>号</a:t>
            </a:r>
            <a:endParaRPr lang="en-US" altLang="zh-CN" sz="1400" b="1" dirty="0">
              <a:solidFill>
                <a:srgbClr val="F8F8F8"/>
              </a:solidFill>
              <a:latin typeface="微软雅黑"/>
              <a:ea typeface="微软雅黑"/>
              <a:cs typeface="微软雅黑"/>
            </a:endParaRPr>
          </a:p>
          <a:p>
            <a:r>
              <a:rPr lang="zh-CN" altLang="en-US" sz="1400" b="1" dirty="0">
                <a:solidFill>
                  <a:srgbClr val="F8F8F8"/>
                </a:solidFill>
                <a:latin typeface="微软雅黑"/>
                <a:ea typeface="微软雅黑"/>
                <a:cs typeface="微软雅黑"/>
              </a:rPr>
              <a:t>自</a:t>
            </a:r>
            <a:r>
              <a:rPr lang="en-US" altLang="zh-CN" sz="1400" b="1" dirty="0">
                <a:solidFill>
                  <a:srgbClr val="F8F8F8"/>
                </a:solidFill>
                <a:latin typeface="微软雅黑"/>
                <a:ea typeface="微软雅黑"/>
                <a:cs typeface="微软雅黑"/>
              </a:rPr>
              <a:t>2019</a:t>
            </a:r>
            <a:r>
              <a:rPr lang="zh-CN" altLang="en-US" sz="1400" b="1" dirty="0">
                <a:solidFill>
                  <a:srgbClr val="F8F8F8"/>
                </a:solidFill>
                <a:latin typeface="微软雅黑"/>
                <a:ea typeface="微软雅黑"/>
                <a:cs typeface="微软雅黑"/>
              </a:rPr>
              <a:t>年１月１日起施行。鼓励行政事业单位提前执行。</a:t>
            </a:r>
            <a:endParaRPr lang="en-US" altLang="zh-CN" sz="1400" b="1" dirty="0">
              <a:solidFill>
                <a:srgbClr val="F8F8F8"/>
              </a:solidFill>
              <a:latin typeface="微软雅黑"/>
              <a:ea typeface="微软雅黑"/>
              <a:cs typeface="微软雅黑"/>
            </a:endParaRPr>
          </a:p>
          <a:p>
            <a:endParaRPr lang="en-US" altLang="zh-CN" sz="1200" b="1" dirty="0">
              <a:solidFill>
                <a:srgbClr val="F8F8F8"/>
              </a:solidFill>
              <a:latin typeface="微软雅黑"/>
              <a:ea typeface="微软雅黑"/>
              <a:cs typeface="微软雅黑"/>
            </a:endParaRPr>
          </a:p>
          <a:p>
            <a:endParaRPr lang="en-US" altLang="zh-CN" sz="1200" b="1" dirty="0">
              <a:solidFill>
                <a:srgbClr val="F8F8F8"/>
              </a:solidFill>
              <a:latin typeface="微软雅黑"/>
              <a:ea typeface="微软雅黑"/>
              <a:cs typeface="微软雅黑"/>
            </a:endParaRPr>
          </a:p>
          <a:p>
            <a:pPr defTabSz="457170"/>
            <a:r>
              <a:rPr lang="zh-CN" altLang="en-US" sz="1200" b="1" dirty="0">
                <a:solidFill>
                  <a:srgbClr val="F8F8F8"/>
                </a:solidFill>
                <a:latin typeface="微软雅黑"/>
                <a:ea typeface="微软雅黑"/>
                <a:cs typeface="微软雅黑"/>
              </a:rPr>
              <a:t>执行本制度的单位，明确不再执行以下</a:t>
            </a:r>
            <a:r>
              <a:rPr lang="en-US" altLang="zh-CN" sz="1200" b="1" dirty="0">
                <a:solidFill>
                  <a:srgbClr val="F8F8F8"/>
                </a:solidFill>
                <a:latin typeface="微软雅黑"/>
                <a:ea typeface="微软雅黑"/>
                <a:cs typeface="微软雅黑"/>
              </a:rPr>
              <a:t>13</a:t>
            </a:r>
            <a:r>
              <a:rPr lang="zh-CN" altLang="en-US" sz="1200" b="1" dirty="0">
                <a:solidFill>
                  <a:srgbClr val="F8F8F8"/>
                </a:solidFill>
                <a:latin typeface="微软雅黑"/>
                <a:ea typeface="微软雅黑"/>
                <a:cs typeface="微软雅黑"/>
              </a:rPr>
              <a:t>个制度：</a:t>
            </a:r>
            <a:endParaRPr lang="en-US" altLang="zh-CN" sz="1200" b="1" dirty="0">
              <a:solidFill>
                <a:srgbClr val="F8F8F8"/>
              </a:solidFill>
              <a:latin typeface="微软雅黑"/>
              <a:ea typeface="微软雅黑"/>
              <a:cs typeface="微软雅黑"/>
            </a:endParaRPr>
          </a:p>
          <a:p>
            <a:pPr defTabSz="457170"/>
            <a:r>
              <a:rPr lang="en-US" altLang="zh-CN" sz="1200" dirty="0">
                <a:solidFill>
                  <a:srgbClr val="F8F8F8"/>
                </a:solidFill>
                <a:latin typeface="微软雅黑"/>
                <a:ea typeface="微软雅黑"/>
                <a:cs typeface="微软雅黑"/>
              </a:rPr>
              <a:t>《</a:t>
            </a:r>
            <a:r>
              <a:rPr lang="zh-CN" altLang="en-US" sz="1200" dirty="0">
                <a:solidFill>
                  <a:srgbClr val="F8F8F8"/>
                </a:solidFill>
                <a:latin typeface="微软雅黑"/>
                <a:ea typeface="微软雅黑"/>
                <a:cs typeface="微软雅黑"/>
              </a:rPr>
              <a:t>行政单位会计制度</a:t>
            </a:r>
            <a:r>
              <a:rPr lang="en-US" altLang="zh-CN" sz="1200" dirty="0">
                <a:solidFill>
                  <a:srgbClr val="F8F8F8"/>
                </a:solidFill>
                <a:latin typeface="微软雅黑"/>
                <a:ea typeface="微软雅黑"/>
                <a:cs typeface="微软雅黑"/>
              </a:rPr>
              <a:t>》《</a:t>
            </a:r>
            <a:r>
              <a:rPr lang="zh-CN" altLang="en-US" sz="1200" dirty="0">
                <a:solidFill>
                  <a:srgbClr val="F8F8F8"/>
                </a:solidFill>
                <a:latin typeface="微软雅黑"/>
                <a:ea typeface="微软雅黑"/>
                <a:cs typeface="微软雅黑"/>
              </a:rPr>
              <a:t>事业单位会计准则</a:t>
            </a:r>
            <a:r>
              <a:rPr lang="en-US" altLang="zh-CN" sz="1200" dirty="0">
                <a:solidFill>
                  <a:srgbClr val="F8F8F8"/>
                </a:solidFill>
                <a:latin typeface="微软雅黑"/>
                <a:ea typeface="微软雅黑"/>
                <a:cs typeface="微软雅黑"/>
              </a:rPr>
              <a:t>》</a:t>
            </a:r>
          </a:p>
          <a:p>
            <a:pPr defTabSz="457170"/>
            <a:r>
              <a:rPr lang="en-US" altLang="zh-CN" sz="1200" dirty="0">
                <a:solidFill>
                  <a:srgbClr val="F8F8F8"/>
                </a:solidFill>
                <a:latin typeface="微软雅黑"/>
                <a:ea typeface="微软雅黑"/>
                <a:cs typeface="微软雅黑"/>
              </a:rPr>
              <a:t>《</a:t>
            </a:r>
            <a:r>
              <a:rPr lang="zh-CN" altLang="en-US" sz="1200" dirty="0">
                <a:solidFill>
                  <a:srgbClr val="F8F8F8"/>
                </a:solidFill>
                <a:latin typeface="微软雅黑"/>
                <a:ea typeface="微软雅黑"/>
                <a:cs typeface="微软雅黑"/>
              </a:rPr>
              <a:t>事业单位会计制度</a:t>
            </a:r>
            <a:r>
              <a:rPr lang="en-US" altLang="zh-CN" sz="1200" dirty="0">
                <a:solidFill>
                  <a:srgbClr val="F8F8F8"/>
                </a:solidFill>
                <a:latin typeface="微软雅黑"/>
                <a:ea typeface="微软雅黑"/>
                <a:cs typeface="微软雅黑"/>
              </a:rPr>
              <a:t>》《</a:t>
            </a:r>
            <a:r>
              <a:rPr lang="zh-CN" altLang="en-US" sz="1200" dirty="0">
                <a:solidFill>
                  <a:srgbClr val="F8F8F8"/>
                </a:solidFill>
                <a:latin typeface="微软雅黑"/>
                <a:ea typeface="微软雅黑"/>
                <a:cs typeface="微软雅黑"/>
              </a:rPr>
              <a:t>医院会计制度</a:t>
            </a:r>
            <a:r>
              <a:rPr lang="en-US" altLang="zh-CN" sz="1200" dirty="0">
                <a:solidFill>
                  <a:srgbClr val="F8F8F8"/>
                </a:solidFill>
                <a:latin typeface="微软雅黑"/>
                <a:ea typeface="微软雅黑"/>
                <a:cs typeface="微软雅黑"/>
              </a:rPr>
              <a:t>》</a:t>
            </a:r>
          </a:p>
          <a:p>
            <a:pPr defTabSz="457170"/>
            <a:r>
              <a:rPr lang="en-US" altLang="zh-CN" sz="1200" dirty="0">
                <a:solidFill>
                  <a:srgbClr val="F8F8F8"/>
                </a:solidFill>
                <a:latin typeface="微软雅黑"/>
                <a:ea typeface="微软雅黑"/>
                <a:cs typeface="微软雅黑"/>
              </a:rPr>
              <a:t>《</a:t>
            </a:r>
            <a:r>
              <a:rPr lang="zh-CN" altLang="en-US" sz="1200" dirty="0">
                <a:solidFill>
                  <a:srgbClr val="F8F8F8"/>
                </a:solidFill>
                <a:latin typeface="微软雅黑"/>
                <a:ea typeface="微软雅黑"/>
                <a:cs typeface="微软雅黑"/>
              </a:rPr>
              <a:t>基层医疗卫生机构会计制度</a:t>
            </a:r>
            <a:r>
              <a:rPr lang="en-US" altLang="zh-CN" sz="1200" dirty="0">
                <a:solidFill>
                  <a:srgbClr val="F8F8F8"/>
                </a:solidFill>
                <a:latin typeface="微软雅黑"/>
                <a:ea typeface="微软雅黑"/>
                <a:cs typeface="微软雅黑"/>
              </a:rPr>
              <a:t>》</a:t>
            </a:r>
          </a:p>
          <a:p>
            <a:pPr defTabSz="457170"/>
            <a:r>
              <a:rPr lang="en-US" altLang="zh-CN" sz="1200" dirty="0">
                <a:solidFill>
                  <a:srgbClr val="F8F8F8"/>
                </a:solidFill>
                <a:latin typeface="微软雅黑"/>
                <a:ea typeface="微软雅黑"/>
                <a:cs typeface="微软雅黑"/>
              </a:rPr>
              <a:t>《</a:t>
            </a:r>
            <a:r>
              <a:rPr lang="zh-CN" altLang="en-US" sz="1200" dirty="0">
                <a:solidFill>
                  <a:srgbClr val="F8F8F8"/>
                </a:solidFill>
                <a:latin typeface="微软雅黑"/>
                <a:ea typeface="微软雅黑"/>
                <a:cs typeface="微软雅黑"/>
              </a:rPr>
              <a:t>高等学校会计制度</a:t>
            </a:r>
            <a:r>
              <a:rPr lang="en-US" altLang="zh-CN" sz="1200" dirty="0">
                <a:solidFill>
                  <a:srgbClr val="F8F8F8"/>
                </a:solidFill>
                <a:latin typeface="微软雅黑"/>
                <a:ea typeface="微软雅黑"/>
                <a:cs typeface="微软雅黑"/>
              </a:rPr>
              <a:t>》《</a:t>
            </a:r>
            <a:r>
              <a:rPr lang="zh-CN" altLang="en-US" sz="1200" dirty="0">
                <a:solidFill>
                  <a:srgbClr val="F8F8F8"/>
                </a:solidFill>
                <a:latin typeface="微软雅黑"/>
                <a:ea typeface="微软雅黑"/>
                <a:cs typeface="微软雅黑"/>
              </a:rPr>
              <a:t>中小学校会计制度</a:t>
            </a:r>
            <a:r>
              <a:rPr lang="en-US" altLang="zh-CN" sz="1200" dirty="0">
                <a:solidFill>
                  <a:srgbClr val="F8F8F8"/>
                </a:solidFill>
                <a:latin typeface="微软雅黑"/>
                <a:ea typeface="微软雅黑"/>
                <a:cs typeface="微软雅黑"/>
              </a:rPr>
              <a:t>》</a:t>
            </a:r>
          </a:p>
          <a:p>
            <a:pPr defTabSz="457170"/>
            <a:r>
              <a:rPr lang="en-US" altLang="zh-CN" sz="1200" dirty="0">
                <a:solidFill>
                  <a:srgbClr val="F8F8F8"/>
                </a:solidFill>
                <a:latin typeface="微软雅黑"/>
                <a:ea typeface="微软雅黑"/>
                <a:cs typeface="微软雅黑"/>
              </a:rPr>
              <a:t>《</a:t>
            </a:r>
            <a:r>
              <a:rPr lang="zh-CN" altLang="en-US" sz="1200" dirty="0">
                <a:solidFill>
                  <a:srgbClr val="F8F8F8"/>
                </a:solidFill>
                <a:latin typeface="微软雅黑"/>
                <a:ea typeface="微软雅黑"/>
                <a:cs typeface="微软雅黑"/>
              </a:rPr>
              <a:t>科学事业单位会计制度</a:t>
            </a:r>
            <a:r>
              <a:rPr lang="en-US" altLang="zh-CN" sz="1200" dirty="0">
                <a:solidFill>
                  <a:srgbClr val="F8F8F8"/>
                </a:solidFill>
                <a:latin typeface="微软雅黑"/>
                <a:ea typeface="微软雅黑"/>
                <a:cs typeface="微软雅黑"/>
              </a:rPr>
              <a:t>》《</a:t>
            </a:r>
            <a:r>
              <a:rPr lang="zh-CN" altLang="en-US" sz="1200" dirty="0">
                <a:solidFill>
                  <a:srgbClr val="F8F8F8"/>
                </a:solidFill>
                <a:latin typeface="微软雅黑"/>
                <a:ea typeface="微软雅黑"/>
                <a:cs typeface="微软雅黑"/>
              </a:rPr>
              <a:t>彩票机构会计制度</a:t>
            </a:r>
            <a:r>
              <a:rPr lang="en-US" altLang="zh-CN" sz="1200" dirty="0">
                <a:solidFill>
                  <a:srgbClr val="F8F8F8"/>
                </a:solidFill>
                <a:latin typeface="微软雅黑"/>
                <a:ea typeface="微软雅黑"/>
                <a:cs typeface="微软雅黑"/>
              </a:rPr>
              <a:t>》《</a:t>
            </a:r>
            <a:r>
              <a:rPr lang="zh-CN" altLang="en-US" sz="1200" dirty="0">
                <a:solidFill>
                  <a:srgbClr val="F8F8F8"/>
                </a:solidFill>
                <a:latin typeface="微软雅黑"/>
                <a:ea typeface="微软雅黑"/>
                <a:cs typeface="微软雅黑"/>
              </a:rPr>
              <a:t>地质勘查单位会计制度</a:t>
            </a:r>
            <a:r>
              <a:rPr lang="en-US" altLang="zh-CN" sz="1200" dirty="0">
                <a:solidFill>
                  <a:srgbClr val="F8F8F8"/>
                </a:solidFill>
                <a:latin typeface="微软雅黑"/>
                <a:ea typeface="微软雅黑"/>
                <a:cs typeface="微软雅黑"/>
              </a:rPr>
              <a:t>》《</a:t>
            </a:r>
            <a:r>
              <a:rPr lang="zh-CN" altLang="en-US" sz="1200" dirty="0">
                <a:solidFill>
                  <a:srgbClr val="F8F8F8"/>
                </a:solidFill>
                <a:latin typeface="微软雅黑"/>
                <a:ea typeface="微软雅黑"/>
                <a:cs typeface="微软雅黑"/>
              </a:rPr>
              <a:t>测绘事业单位会计制度</a:t>
            </a:r>
            <a:r>
              <a:rPr lang="en-US" altLang="zh-CN" sz="1200" dirty="0">
                <a:solidFill>
                  <a:srgbClr val="F8F8F8"/>
                </a:solidFill>
                <a:latin typeface="微软雅黑"/>
                <a:ea typeface="微软雅黑"/>
                <a:cs typeface="微软雅黑"/>
              </a:rPr>
              <a:t>》</a:t>
            </a:r>
          </a:p>
          <a:p>
            <a:pPr defTabSz="457170"/>
            <a:r>
              <a:rPr lang="en-US" altLang="zh-CN" sz="1200" dirty="0">
                <a:solidFill>
                  <a:srgbClr val="F8F8F8"/>
                </a:solidFill>
                <a:latin typeface="微软雅黑"/>
                <a:ea typeface="微软雅黑"/>
                <a:cs typeface="微软雅黑"/>
              </a:rPr>
              <a:t>《</a:t>
            </a:r>
            <a:r>
              <a:rPr lang="zh-CN" altLang="en-US" sz="1200" dirty="0">
                <a:solidFill>
                  <a:srgbClr val="F8F8F8"/>
                </a:solidFill>
                <a:latin typeface="微软雅黑"/>
                <a:ea typeface="微软雅黑"/>
                <a:cs typeface="微软雅黑"/>
              </a:rPr>
              <a:t>国有林场与苗圃会计制度（暂行）</a:t>
            </a:r>
            <a:r>
              <a:rPr lang="en-US" altLang="zh-CN" sz="1200" dirty="0">
                <a:solidFill>
                  <a:srgbClr val="F8F8F8"/>
                </a:solidFill>
                <a:latin typeface="微软雅黑"/>
                <a:ea typeface="微软雅黑"/>
                <a:cs typeface="微软雅黑"/>
              </a:rPr>
              <a:t>》</a:t>
            </a:r>
          </a:p>
          <a:p>
            <a:pPr defTabSz="457170"/>
            <a:r>
              <a:rPr lang="en-US" altLang="zh-CN" sz="1200" dirty="0">
                <a:solidFill>
                  <a:srgbClr val="F8F8F8"/>
                </a:solidFill>
                <a:latin typeface="微软雅黑"/>
                <a:ea typeface="微软雅黑"/>
                <a:cs typeface="微软雅黑"/>
              </a:rPr>
              <a:t>《</a:t>
            </a:r>
            <a:r>
              <a:rPr lang="zh-CN" altLang="en-US" sz="1200" dirty="0">
                <a:solidFill>
                  <a:srgbClr val="F8F8F8"/>
                </a:solidFill>
                <a:latin typeface="微软雅黑"/>
                <a:ea typeface="微软雅黑"/>
                <a:cs typeface="微软雅黑"/>
              </a:rPr>
              <a:t>国有建设单位会计制度</a:t>
            </a:r>
            <a:r>
              <a:rPr lang="en-US" altLang="zh-CN" sz="1200" dirty="0">
                <a:solidFill>
                  <a:srgbClr val="F8F8F8"/>
                </a:solidFill>
                <a:latin typeface="微软雅黑"/>
                <a:ea typeface="微软雅黑"/>
                <a:cs typeface="微软雅黑"/>
              </a:rPr>
              <a:t>》</a:t>
            </a:r>
            <a:endParaRPr lang="zh-CN" altLang="en-US" sz="1200" dirty="0">
              <a:solidFill>
                <a:srgbClr val="F8F8F8"/>
              </a:solidFill>
              <a:latin typeface="微软雅黑"/>
              <a:ea typeface="微软雅黑"/>
              <a:cs typeface="微软雅黑"/>
            </a:endParaRPr>
          </a:p>
          <a:p>
            <a:endParaRPr lang="zh-CN" altLang="en-US" sz="1200" b="1" dirty="0">
              <a:solidFill>
                <a:srgbClr val="F8F8F8"/>
              </a:solidFill>
              <a:latin typeface="微软雅黑"/>
              <a:ea typeface="微软雅黑"/>
              <a:cs typeface="微软雅黑"/>
            </a:endParaRPr>
          </a:p>
          <a:p>
            <a:endParaRPr lang="en-US" altLang="zh-CN" sz="1200" b="1" dirty="0">
              <a:solidFill>
                <a:srgbClr val="F8F8F8"/>
              </a:solidFill>
              <a:latin typeface="微软雅黑"/>
              <a:ea typeface="微软雅黑"/>
              <a:cs typeface="微软雅黑"/>
            </a:endParaRPr>
          </a:p>
          <a:p>
            <a:endParaRPr lang="zh-CN" altLang="en-US" sz="1200" b="1" dirty="0">
              <a:solidFill>
                <a:srgbClr val="F8F8F8"/>
              </a:solidFill>
              <a:latin typeface="微软雅黑"/>
              <a:ea typeface="微软雅黑"/>
              <a:cs typeface="微软雅黑"/>
            </a:endParaRPr>
          </a:p>
          <a:p>
            <a:endParaRPr lang="en-US" altLang="zh-CN" sz="1200" dirty="0">
              <a:solidFill>
                <a:srgbClr val="F8F8F8"/>
              </a:solidFill>
              <a:latin typeface="+mn-ea"/>
              <a:ea typeface="+mn-ea"/>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26" y="681038"/>
            <a:ext cx="4248472" cy="4212432"/>
          </a:xfrm>
          <a:prstGeom prst="rect">
            <a:avLst/>
          </a:prstGeom>
          <a:noFill/>
          <a:ln w="9525">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9087753"/>
      </p:ext>
    </p:extLst>
  </p:cSld>
  <p:clrMapOvr>
    <a:masterClrMapping/>
  </p:clrMapOvr>
  <p:transition spd="slow" advTm="10084">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40963"/>
                                        </p:tgtEl>
                                        <p:attrNameLst>
                                          <p:attrName>style.visibility</p:attrName>
                                        </p:attrNameLst>
                                      </p:cBhvr>
                                      <p:to>
                                        <p:strVal val="visible"/>
                                      </p:to>
                                    </p:set>
                                    <p:anim calcmode="lin" valueType="num">
                                      <p:cBhvr additive="base">
                                        <p:cTn id="7" dur="500" fill="hold"/>
                                        <p:tgtEl>
                                          <p:spTgt spid="40963"/>
                                        </p:tgtEl>
                                        <p:attrNameLst>
                                          <p:attrName>ppt_x</p:attrName>
                                        </p:attrNameLst>
                                      </p:cBhvr>
                                      <p:tavLst>
                                        <p:tav tm="0">
                                          <p:val>
                                            <p:strVal val="0-#ppt_w/2"/>
                                          </p:val>
                                        </p:tav>
                                        <p:tav tm="100000">
                                          <p:val>
                                            <p:strVal val="#ppt_x"/>
                                          </p:val>
                                        </p:tav>
                                      </p:tavLst>
                                    </p:anim>
                                    <p:anim calcmode="lin" valueType="num">
                                      <p:cBhvr additive="base">
                                        <p:cTn id="8" dur="500" fill="hold"/>
                                        <p:tgtEl>
                                          <p:spTgt spid="4096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0962"/>
                                        </p:tgtEl>
                                        <p:attrNameLst>
                                          <p:attrName>style.visibility</p:attrName>
                                        </p:attrNameLst>
                                      </p:cBhvr>
                                      <p:to>
                                        <p:strVal val="visible"/>
                                      </p:to>
                                    </p:set>
                                    <p:anim calcmode="lin" valueType="num">
                                      <p:cBhvr>
                                        <p:cTn id="12" dur="400" fill="hold"/>
                                        <p:tgtEl>
                                          <p:spTgt spid="40962"/>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0962"/>
                                        </p:tgtEl>
                                        <p:attrNameLst>
                                          <p:attrName>ppt_y</p:attrName>
                                        </p:attrNameLst>
                                      </p:cBhvr>
                                      <p:tavLst>
                                        <p:tav tm="0">
                                          <p:val>
                                            <p:strVal val="#ppt_y"/>
                                          </p:val>
                                        </p:tav>
                                        <p:tav tm="100000">
                                          <p:val>
                                            <p:strVal val="#ppt_y"/>
                                          </p:val>
                                        </p:tav>
                                      </p:tavLst>
                                    </p:anim>
                                    <p:anim calcmode="lin" valueType="num">
                                      <p:cBhvr>
                                        <p:cTn id="14" dur="400" fill="hold"/>
                                        <p:tgtEl>
                                          <p:spTgt spid="40962"/>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096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0962"/>
                                        </p:tgtEl>
                                      </p:cBhvr>
                                    </p:animEffect>
                                  </p:childTnLst>
                                </p:cTn>
                              </p:par>
                            </p:childTnLst>
                          </p:cTn>
                        </p:par>
                        <p:par>
                          <p:cTn id="17" fill="hold" nodeType="afterGroup">
                            <p:stCondLst>
                              <p:cond delay="1940"/>
                            </p:stCondLst>
                            <p:childTnLst>
                              <p:par>
                                <p:cTn id="18" presetID="22" presetClass="entr" presetSubtype="1" fill="hold" grpId="0" nodeType="afterEffect">
                                  <p:stCondLst>
                                    <p:cond delay="0"/>
                                  </p:stCondLst>
                                  <p:childTnLst>
                                    <p:set>
                                      <p:cBhvr>
                                        <p:cTn id="19" dur="1" fill="hold">
                                          <p:stCondLst>
                                            <p:cond delay="0"/>
                                          </p:stCondLst>
                                        </p:cTn>
                                        <p:tgtEl>
                                          <p:spTgt spid="40965"/>
                                        </p:tgtEl>
                                        <p:attrNameLst>
                                          <p:attrName>style.visibility</p:attrName>
                                        </p:attrNameLst>
                                      </p:cBhvr>
                                      <p:to>
                                        <p:strVal val="visible"/>
                                      </p:to>
                                    </p:set>
                                    <p:animEffect transition="in" filter="wipe(up)">
                                      <p:cBhvr>
                                        <p:cTn id="20" dur="500"/>
                                        <p:tgtEl>
                                          <p:spTgt spid="40965"/>
                                        </p:tgtEl>
                                      </p:cBhvr>
                                    </p:animEffect>
                                  </p:childTnLst>
                                </p:cTn>
                              </p:par>
                            </p:childTnLst>
                          </p:cTn>
                        </p:par>
                        <p:par>
                          <p:cTn id="21" fill="hold" nodeType="afterGroup">
                            <p:stCondLst>
                              <p:cond delay="2440"/>
                            </p:stCondLst>
                            <p:childTnLst>
                              <p:par>
                                <p:cTn id="22" presetID="31" presetClass="entr" presetSubtype="0" fill="hold" grpId="0" nodeType="afterEffect">
                                  <p:stCondLst>
                                    <p:cond delay="0"/>
                                  </p:stCondLst>
                                  <p:childTnLst>
                                    <p:set>
                                      <p:cBhvr>
                                        <p:cTn id="23" dur="1" fill="hold">
                                          <p:stCondLst>
                                            <p:cond delay="0"/>
                                          </p:stCondLst>
                                        </p:cTn>
                                        <p:tgtEl>
                                          <p:spTgt spid="40974"/>
                                        </p:tgtEl>
                                        <p:attrNameLst>
                                          <p:attrName>style.visibility</p:attrName>
                                        </p:attrNameLst>
                                      </p:cBhvr>
                                      <p:to>
                                        <p:strVal val="visible"/>
                                      </p:to>
                                    </p:set>
                                    <p:anim calcmode="lin" valueType="num">
                                      <p:cBhvr>
                                        <p:cTn id="24" dur="500" fill="hold"/>
                                        <p:tgtEl>
                                          <p:spTgt spid="40974"/>
                                        </p:tgtEl>
                                        <p:attrNameLst>
                                          <p:attrName>ppt_w</p:attrName>
                                        </p:attrNameLst>
                                      </p:cBhvr>
                                      <p:tavLst>
                                        <p:tav tm="0">
                                          <p:val>
                                            <p:fltVal val="0"/>
                                          </p:val>
                                        </p:tav>
                                        <p:tav tm="100000">
                                          <p:val>
                                            <p:strVal val="#ppt_w"/>
                                          </p:val>
                                        </p:tav>
                                      </p:tavLst>
                                    </p:anim>
                                    <p:anim calcmode="lin" valueType="num">
                                      <p:cBhvr>
                                        <p:cTn id="25" dur="500" fill="hold"/>
                                        <p:tgtEl>
                                          <p:spTgt spid="40974"/>
                                        </p:tgtEl>
                                        <p:attrNameLst>
                                          <p:attrName>ppt_h</p:attrName>
                                        </p:attrNameLst>
                                      </p:cBhvr>
                                      <p:tavLst>
                                        <p:tav tm="0">
                                          <p:val>
                                            <p:fltVal val="0"/>
                                          </p:val>
                                        </p:tav>
                                        <p:tav tm="100000">
                                          <p:val>
                                            <p:strVal val="#ppt_h"/>
                                          </p:val>
                                        </p:tav>
                                      </p:tavLst>
                                    </p:anim>
                                    <p:anim calcmode="lin" valueType="num">
                                      <p:cBhvr>
                                        <p:cTn id="26" dur="500" fill="hold"/>
                                        <p:tgtEl>
                                          <p:spTgt spid="40974"/>
                                        </p:tgtEl>
                                        <p:attrNameLst>
                                          <p:attrName>style.rotation</p:attrName>
                                        </p:attrNameLst>
                                      </p:cBhvr>
                                      <p:tavLst>
                                        <p:tav tm="0">
                                          <p:val>
                                            <p:fltVal val="90"/>
                                          </p:val>
                                        </p:tav>
                                        <p:tav tm="100000">
                                          <p:val>
                                            <p:fltVal val="0"/>
                                          </p:val>
                                        </p:tav>
                                      </p:tavLst>
                                    </p:anim>
                                    <p:animEffect transition="in" filter="fade">
                                      <p:cBhvr>
                                        <p:cTn id="27" dur="500"/>
                                        <p:tgtEl>
                                          <p:spTgt spid="409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utoUpdateAnimBg="0"/>
      <p:bldP spid="40963" grpId="0" animBg="1"/>
      <p:bldP spid="40965" grpId="0" animBg="1"/>
      <p:bldP spid="40974"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reeform 5"/>
          <p:cNvSpPr>
            <a:spLocks/>
          </p:cNvSpPr>
          <p:nvPr/>
        </p:nvSpPr>
        <p:spPr bwMode="auto">
          <a:xfrm>
            <a:off x="2481484" y="1046560"/>
            <a:ext cx="6662516" cy="1410890"/>
          </a:xfrm>
          <a:custGeom>
            <a:avLst/>
            <a:gdLst>
              <a:gd name="T0" fmla="*/ 8886825 w 11567"/>
              <a:gd name="T1" fmla="*/ 1881187 h 2441"/>
              <a:gd name="T2" fmla="*/ 0 w 11567"/>
              <a:gd name="T3" fmla="*/ 1881187 h 2441"/>
              <a:gd name="T4" fmla="*/ 1184705 w 11567"/>
              <a:gd name="T5" fmla="*/ 0 h 2441"/>
              <a:gd name="T6" fmla="*/ 8886825 w 11567"/>
              <a:gd name="T7" fmla="*/ 0 h 2441"/>
              <a:gd name="T8" fmla="*/ 8886825 w 11567"/>
              <a:gd name="T9" fmla="*/ 1881187 h 24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67" h="2441">
                <a:moveTo>
                  <a:pt x="11567" y="2441"/>
                </a:moveTo>
                <a:lnTo>
                  <a:pt x="0" y="2441"/>
                </a:lnTo>
                <a:lnTo>
                  <a:pt x="1542" y="0"/>
                </a:lnTo>
                <a:lnTo>
                  <a:pt x="11567" y="0"/>
                </a:lnTo>
                <a:lnTo>
                  <a:pt x="11567" y="2441"/>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endParaRPr lang="zh-CN" altLang="en-US"/>
          </a:p>
        </p:txBody>
      </p:sp>
      <p:sp>
        <p:nvSpPr>
          <p:cNvPr id="15363" name="Freeform 6"/>
          <p:cNvSpPr>
            <a:spLocks/>
          </p:cNvSpPr>
          <p:nvPr/>
        </p:nvSpPr>
        <p:spPr bwMode="auto">
          <a:xfrm>
            <a:off x="0" y="3056335"/>
            <a:ext cx="4270294" cy="1284684"/>
          </a:xfrm>
          <a:custGeom>
            <a:avLst/>
            <a:gdLst>
              <a:gd name="T0" fmla="*/ 0 w 7413"/>
              <a:gd name="T1" fmla="*/ 0 h 2222"/>
              <a:gd name="T2" fmla="*/ 5695950 w 7413"/>
              <a:gd name="T3" fmla="*/ 0 h 2222"/>
              <a:gd name="T4" fmla="*/ 4617923 w 7413"/>
              <a:gd name="T5" fmla="*/ 1712912 h 2222"/>
              <a:gd name="T6" fmla="*/ 0 w 7413"/>
              <a:gd name="T7" fmla="*/ 1712912 h 2222"/>
              <a:gd name="T8" fmla="*/ 0 w 7413"/>
              <a:gd name="T9" fmla="*/ 0 h 2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13" h="2222">
                <a:moveTo>
                  <a:pt x="0" y="0"/>
                </a:moveTo>
                <a:lnTo>
                  <a:pt x="7413" y="0"/>
                </a:lnTo>
                <a:lnTo>
                  <a:pt x="6010" y="2222"/>
                </a:lnTo>
                <a:lnTo>
                  <a:pt x="0" y="2222"/>
                </a:lnTo>
                <a:lnTo>
                  <a:pt x="0" y="0"/>
                </a:lnTo>
                <a:close/>
              </a:path>
            </a:pathLst>
          </a:cu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endParaRPr lang="zh-CN" altLang="en-US"/>
          </a:p>
        </p:txBody>
      </p:sp>
      <p:sp>
        <p:nvSpPr>
          <p:cNvPr id="15364" name="Freeform 7"/>
          <p:cNvSpPr>
            <a:spLocks/>
          </p:cNvSpPr>
          <p:nvPr/>
        </p:nvSpPr>
        <p:spPr bwMode="auto">
          <a:xfrm>
            <a:off x="0" y="1539480"/>
            <a:ext cx="8046672" cy="2235994"/>
          </a:xfrm>
          <a:custGeom>
            <a:avLst/>
            <a:gdLst>
              <a:gd name="T0" fmla="*/ 0 w 13970"/>
              <a:gd name="T1" fmla="*/ 0 h 3869"/>
              <a:gd name="T2" fmla="*/ 10733088 w 13970"/>
              <a:gd name="T3" fmla="*/ 0 h 3869"/>
              <a:gd name="T4" fmla="*/ 8856142 w 13970"/>
              <a:gd name="T5" fmla="*/ 2981325 h 3869"/>
              <a:gd name="T6" fmla="*/ 0 w 13970"/>
              <a:gd name="T7" fmla="*/ 2981325 h 3869"/>
              <a:gd name="T8" fmla="*/ 0 w 13970"/>
              <a:gd name="T9" fmla="*/ 0 h 38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70" h="3869">
                <a:moveTo>
                  <a:pt x="0" y="0"/>
                </a:moveTo>
                <a:lnTo>
                  <a:pt x="13970" y="0"/>
                </a:lnTo>
                <a:lnTo>
                  <a:pt x="11527" y="3869"/>
                </a:lnTo>
                <a:lnTo>
                  <a:pt x="0" y="3869"/>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endParaRPr lang="zh-CN" altLang="en-US"/>
          </a:p>
        </p:txBody>
      </p:sp>
      <p:sp>
        <p:nvSpPr>
          <p:cNvPr id="15365" name="Freeform 8"/>
          <p:cNvSpPr>
            <a:spLocks/>
          </p:cNvSpPr>
          <p:nvPr/>
        </p:nvSpPr>
        <p:spPr bwMode="auto">
          <a:xfrm>
            <a:off x="8420383" y="1431132"/>
            <a:ext cx="417746" cy="675085"/>
          </a:xfrm>
          <a:custGeom>
            <a:avLst/>
            <a:gdLst>
              <a:gd name="T0" fmla="*/ 448844 w 725"/>
              <a:gd name="T1" fmla="*/ 341104 h 1169"/>
              <a:gd name="T2" fmla="*/ 557212 w 725"/>
              <a:gd name="T3" fmla="*/ 450441 h 1169"/>
              <a:gd name="T4" fmla="*/ 448844 w 725"/>
              <a:gd name="T5" fmla="*/ 559009 h 1169"/>
              <a:gd name="T6" fmla="*/ 108368 w 725"/>
              <a:gd name="T7" fmla="*/ 900113 h 1169"/>
              <a:gd name="T8" fmla="*/ 0 w 725"/>
              <a:gd name="T9" fmla="*/ 791545 h 1169"/>
              <a:gd name="T10" fmla="*/ 340476 w 725"/>
              <a:gd name="T11" fmla="*/ 450441 h 1169"/>
              <a:gd name="T12" fmla="*/ 0 w 725"/>
              <a:gd name="T13" fmla="*/ 108568 h 1169"/>
              <a:gd name="T14" fmla="*/ 108368 w 725"/>
              <a:gd name="T15" fmla="*/ 0 h 1169"/>
              <a:gd name="T16" fmla="*/ 448844 w 725"/>
              <a:gd name="T17" fmla="*/ 341104 h 11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5" h="1169">
                <a:moveTo>
                  <a:pt x="584" y="443"/>
                </a:moveTo>
                <a:lnTo>
                  <a:pt x="725" y="585"/>
                </a:lnTo>
                <a:lnTo>
                  <a:pt x="584" y="726"/>
                </a:lnTo>
                <a:lnTo>
                  <a:pt x="141" y="1169"/>
                </a:lnTo>
                <a:lnTo>
                  <a:pt x="0" y="1028"/>
                </a:lnTo>
                <a:lnTo>
                  <a:pt x="443" y="585"/>
                </a:lnTo>
                <a:lnTo>
                  <a:pt x="0" y="141"/>
                </a:lnTo>
                <a:lnTo>
                  <a:pt x="141" y="0"/>
                </a:lnTo>
                <a:lnTo>
                  <a:pt x="584" y="4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endParaRPr lang="zh-CN" altLang="en-US"/>
          </a:p>
        </p:txBody>
      </p:sp>
      <p:sp>
        <p:nvSpPr>
          <p:cNvPr id="15368" name="TextBox 11"/>
          <p:cNvSpPr txBox="1">
            <a:spLocks noChangeArrowheads="1"/>
          </p:cNvSpPr>
          <p:nvPr/>
        </p:nvSpPr>
        <p:spPr bwMode="auto">
          <a:xfrm>
            <a:off x="2031604" y="2106216"/>
            <a:ext cx="4772644" cy="200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7" tIns="34279" rIns="68557" bIns="3427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3200" b="1" kern="0" cap="all" dirty="0" smtClean="0">
                <a:solidFill>
                  <a:srgbClr val="F8F8F8"/>
                </a:solidFill>
                <a:latin typeface="微软雅黑" panose="020B0503020204020204" pitchFamily="34" charset="-122"/>
                <a:ea typeface="微软雅黑" panose="020B0503020204020204" pitchFamily="34" charset="-122"/>
                <a:cs typeface="微软雅黑" panose="020B0503020204020204" charset="-122"/>
              </a:rPr>
              <a:t>金蝶</a:t>
            </a:r>
            <a:r>
              <a:rPr lang="en-US" altLang="zh-CN" sz="3200" b="1" kern="0" cap="all" dirty="0" smtClean="0">
                <a:solidFill>
                  <a:srgbClr val="F8F8F8"/>
                </a:solidFill>
                <a:latin typeface="微软雅黑" panose="020B0503020204020204" pitchFamily="34" charset="-122"/>
                <a:ea typeface="微软雅黑" panose="020B0503020204020204" pitchFamily="34" charset="-122"/>
                <a:cs typeface="微软雅黑" panose="020B0503020204020204" charset="-122"/>
              </a:rPr>
              <a:t>KIS</a:t>
            </a:r>
            <a:r>
              <a:rPr lang="zh-CN" altLang="en-US" sz="3200" b="1" kern="0" cap="all" dirty="0" smtClean="0">
                <a:solidFill>
                  <a:srgbClr val="F8F8F8"/>
                </a:solidFill>
                <a:latin typeface="微软雅黑" panose="020B0503020204020204" pitchFamily="34" charset="-122"/>
                <a:ea typeface="微软雅黑" panose="020B0503020204020204" pitchFamily="34" charset="-122"/>
                <a:cs typeface="微软雅黑" panose="020B0503020204020204" charset="-122"/>
              </a:rPr>
              <a:t>行政事业版升级的理由</a:t>
            </a:r>
            <a:endParaRPr lang="zh-CN" altLang="en-US" sz="3200" b="1" kern="0" dirty="0">
              <a:solidFill>
                <a:srgbClr val="F8F8F8"/>
              </a:solidFill>
              <a:latin typeface="微软雅黑" panose="020B0503020204020204" pitchFamily="34" charset="-122"/>
              <a:ea typeface="微软雅黑" panose="020B0503020204020204" pitchFamily="34" charset="-122"/>
            </a:endParaRPr>
          </a:p>
          <a:p>
            <a:pPr eaLnBrk="1" hangingPunct="1"/>
            <a:endParaRPr lang="zh-CN" altLang="en-US" sz="3200" b="1" kern="0" dirty="0">
              <a:solidFill>
                <a:srgbClr val="F8F8F8"/>
              </a:solidFill>
              <a:latin typeface="微软雅黑" panose="020B0503020204020204" pitchFamily="34" charset="-122"/>
              <a:ea typeface="微软雅黑" panose="020B0503020204020204" pitchFamily="34" charset="-122"/>
            </a:endParaRPr>
          </a:p>
          <a:p>
            <a:pPr eaLnBrk="1" hangingPunct="1"/>
            <a:endParaRPr lang="zh-CN" altLang="en-US" sz="3000" b="1" dirty="0">
              <a:solidFill>
                <a:srgbClr val="FFFFFF"/>
              </a:solidFill>
              <a:latin typeface="微软雅黑" pitchFamily="34" charset="-122"/>
              <a:ea typeface="微软雅黑" pitchFamily="34" charset="-122"/>
            </a:endParaRPr>
          </a:p>
        </p:txBody>
      </p:sp>
      <p:sp>
        <p:nvSpPr>
          <p:cNvPr id="15369" name="TextBox 12"/>
          <p:cNvSpPr txBox="1">
            <a:spLocks noChangeArrowheads="1"/>
          </p:cNvSpPr>
          <p:nvPr/>
        </p:nvSpPr>
        <p:spPr bwMode="auto">
          <a:xfrm>
            <a:off x="1009256" y="1847851"/>
            <a:ext cx="956889"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7" tIns="34279" rIns="68557" bIns="3427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10300" b="1" dirty="0" smtClean="0">
                <a:solidFill>
                  <a:srgbClr val="FFFFFF"/>
                </a:solidFill>
                <a:latin typeface="微软雅黑" pitchFamily="34" charset="-122"/>
                <a:ea typeface="微软雅黑" pitchFamily="34" charset="-122"/>
              </a:rPr>
              <a:t>5</a:t>
            </a:r>
            <a:endParaRPr lang="zh-CN" altLang="en-US" sz="10300" b="1" dirty="0">
              <a:solidFill>
                <a:srgbClr val="FFFFFF"/>
              </a:solidFill>
              <a:latin typeface="微软雅黑" pitchFamily="34" charset="-122"/>
              <a:ea typeface="微软雅黑" pitchFamily="34" charset="-122"/>
            </a:endParaRPr>
          </a:p>
        </p:txBody>
      </p:sp>
      <p:sp>
        <p:nvSpPr>
          <p:cNvPr id="15371" name="TextBox 2"/>
          <p:cNvSpPr txBox="1">
            <a:spLocks noChangeArrowheads="1"/>
          </p:cNvSpPr>
          <p:nvPr/>
        </p:nvSpPr>
        <p:spPr bwMode="auto">
          <a:xfrm>
            <a:off x="367761" y="2859883"/>
            <a:ext cx="631975"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7" tIns="34279" rIns="68557" bIns="3427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2100">
                <a:solidFill>
                  <a:srgbClr val="FFFFFF"/>
                </a:solidFill>
              </a:rPr>
              <a:t>Part</a:t>
            </a:r>
            <a:endParaRPr lang="zh-CN" altLang="en-US" sz="2100">
              <a:solidFill>
                <a:srgbClr val="FFFFFF"/>
              </a:solidFill>
            </a:endParaRPr>
          </a:p>
        </p:txBody>
      </p:sp>
    </p:spTree>
    <p:extLst>
      <p:ext uri="{BB962C8B-B14F-4D97-AF65-F5344CB8AC3E}">
        <p14:creationId xmlns:p14="http://schemas.microsoft.com/office/powerpoint/2010/main" val="1213132503"/>
      </p:ext>
    </p:extLst>
  </p:cSld>
  <p:clrMapOvr>
    <a:masterClrMapping/>
  </p:clrMapOvr>
  <p:transition spd="slow" advTm="9629">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wipe(left)">
                                      <p:cBhvr>
                                        <p:cTn id="7" dur="1000"/>
                                        <p:tgtEl>
                                          <p:spTgt spid="1536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5362"/>
                                        </p:tgtEl>
                                        <p:attrNameLst>
                                          <p:attrName>style.visibility</p:attrName>
                                        </p:attrNameLst>
                                      </p:cBhvr>
                                      <p:to>
                                        <p:strVal val="visible"/>
                                      </p:to>
                                    </p:set>
                                    <p:animEffect transition="in" filter="wipe(right)">
                                      <p:cBhvr>
                                        <p:cTn id="10" dur="1000"/>
                                        <p:tgtEl>
                                          <p:spTgt spid="15362"/>
                                        </p:tgtEl>
                                      </p:cBhvr>
                                    </p:animEffect>
                                  </p:childTnLst>
                                </p:cTn>
                              </p:par>
                            </p:childTnLst>
                          </p:cTn>
                        </p:par>
                        <p:par>
                          <p:cTn id="11" fill="hold" nodeType="afterGroup">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15364"/>
                                        </p:tgtEl>
                                        <p:attrNameLst>
                                          <p:attrName>style.visibility</p:attrName>
                                        </p:attrNameLst>
                                      </p:cBhvr>
                                      <p:to>
                                        <p:strVal val="visible"/>
                                      </p:to>
                                    </p:set>
                                    <p:anim calcmode="lin" valueType="num">
                                      <p:cBhvr additive="base">
                                        <p:cTn id="14" dur="500" fill="hold"/>
                                        <p:tgtEl>
                                          <p:spTgt spid="15364"/>
                                        </p:tgtEl>
                                        <p:attrNameLst>
                                          <p:attrName>ppt_x</p:attrName>
                                        </p:attrNameLst>
                                      </p:cBhvr>
                                      <p:tavLst>
                                        <p:tav tm="0">
                                          <p:val>
                                            <p:strVal val="0-#ppt_w/2"/>
                                          </p:val>
                                        </p:tav>
                                        <p:tav tm="100000">
                                          <p:val>
                                            <p:strVal val="#ppt_x"/>
                                          </p:val>
                                        </p:tav>
                                      </p:tavLst>
                                    </p:anim>
                                    <p:anim calcmode="lin" valueType="num">
                                      <p:cBhvr additive="base">
                                        <p:cTn id="15" dur="500" fill="hold"/>
                                        <p:tgtEl>
                                          <p:spTgt spid="15364"/>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5365"/>
                                        </p:tgtEl>
                                        <p:attrNameLst>
                                          <p:attrName>style.visibility</p:attrName>
                                        </p:attrNameLst>
                                      </p:cBhvr>
                                      <p:to>
                                        <p:strVal val="visible"/>
                                      </p:to>
                                    </p:set>
                                    <p:anim calcmode="lin" valueType="num">
                                      <p:cBhvr>
                                        <p:cTn id="19" dur="300" fill="hold"/>
                                        <p:tgtEl>
                                          <p:spTgt spid="15365"/>
                                        </p:tgtEl>
                                        <p:attrNameLst>
                                          <p:attrName>ppt_w</p:attrName>
                                        </p:attrNameLst>
                                      </p:cBhvr>
                                      <p:tavLst>
                                        <p:tav tm="0">
                                          <p:val>
                                            <p:fltVal val="0"/>
                                          </p:val>
                                        </p:tav>
                                        <p:tav tm="100000">
                                          <p:val>
                                            <p:strVal val="#ppt_w"/>
                                          </p:val>
                                        </p:tav>
                                      </p:tavLst>
                                    </p:anim>
                                    <p:anim calcmode="lin" valueType="num">
                                      <p:cBhvr>
                                        <p:cTn id="20" dur="300" fill="hold"/>
                                        <p:tgtEl>
                                          <p:spTgt spid="15365"/>
                                        </p:tgtEl>
                                        <p:attrNameLst>
                                          <p:attrName>ppt_h</p:attrName>
                                        </p:attrNameLst>
                                      </p:cBhvr>
                                      <p:tavLst>
                                        <p:tav tm="0">
                                          <p:val>
                                            <p:fltVal val="0"/>
                                          </p:val>
                                        </p:tav>
                                        <p:tav tm="100000">
                                          <p:val>
                                            <p:strVal val="#ppt_h"/>
                                          </p:val>
                                        </p:tav>
                                      </p:tavLst>
                                    </p:anim>
                                    <p:anim calcmode="lin" valueType="num">
                                      <p:cBhvr>
                                        <p:cTn id="21" dur="300" fill="hold"/>
                                        <p:tgtEl>
                                          <p:spTgt spid="15365"/>
                                        </p:tgtEl>
                                        <p:attrNameLst>
                                          <p:attrName>style.rotation</p:attrName>
                                        </p:attrNameLst>
                                      </p:cBhvr>
                                      <p:tavLst>
                                        <p:tav tm="0">
                                          <p:val>
                                            <p:fltVal val="90"/>
                                          </p:val>
                                        </p:tav>
                                        <p:tav tm="100000">
                                          <p:val>
                                            <p:fltVal val="0"/>
                                          </p:val>
                                        </p:tav>
                                      </p:tavLst>
                                    </p:anim>
                                    <p:animEffect transition="in" filter="fade">
                                      <p:cBhvr>
                                        <p:cTn id="22" dur="300"/>
                                        <p:tgtEl>
                                          <p:spTgt spid="15365"/>
                                        </p:tgtEl>
                                      </p:cBhvr>
                                    </p:animEffect>
                                  </p:childTnLst>
                                </p:cTn>
                              </p:par>
                            </p:childTnLst>
                          </p:cTn>
                        </p:par>
                        <p:par>
                          <p:cTn id="23" fill="hold" nodeType="afterGroup">
                            <p:stCondLst>
                              <p:cond delay="1800"/>
                            </p:stCondLst>
                            <p:childTnLst>
                              <p:par>
                                <p:cTn id="24" presetID="42" presetClass="entr" presetSubtype="0" fill="hold" grpId="0" nodeType="afterEffect">
                                  <p:stCondLst>
                                    <p:cond delay="0"/>
                                  </p:stCondLst>
                                  <p:childTnLst>
                                    <p:set>
                                      <p:cBhvr>
                                        <p:cTn id="25" dur="1" fill="hold">
                                          <p:stCondLst>
                                            <p:cond delay="0"/>
                                          </p:stCondLst>
                                        </p:cTn>
                                        <p:tgtEl>
                                          <p:spTgt spid="15371"/>
                                        </p:tgtEl>
                                        <p:attrNameLst>
                                          <p:attrName>style.visibility</p:attrName>
                                        </p:attrNameLst>
                                      </p:cBhvr>
                                      <p:to>
                                        <p:strVal val="visible"/>
                                      </p:to>
                                    </p:set>
                                    <p:animEffect transition="in" filter="fade">
                                      <p:cBhvr>
                                        <p:cTn id="26" dur="500"/>
                                        <p:tgtEl>
                                          <p:spTgt spid="15371"/>
                                        </p:tgtEl>
                                      </p:cBhvr>
                                    </p:animEffect>
                                    <p:anim calcmode="lin" valueType="num">
                                      <p:cBhvr>
                                        <p:cTn id="27" dur="500" fill="hold"/>
                                        <p:tgtEl>
                                          <p:spTgt spid="15371"/>
                                        </p:tgtEl>
                                        <p:attrNameLst>
                                          <p:attrName>ppt_x</p:attrName>
                                        </p:attrNameLst>
                                      </p:cBhvr>
                                      <p:tavLst>
                                        <p:tav tm="0">
                                          <p:val>
                                            <p:strVal val="#ppt_x"/>
                                          </p:val>
                                        </p:tav>
                                        <p:tav tm="100000">
                                          <p:val>
                                            <p:strVal val="#ppt_x"/>
                                          </p:val>
                                        </p:tav>
                                      </p:tavLst>
                                    </p:anim>
                                    <p:anim calcmode="lin" valueType="num">
                                      <p:cBhvr>
                                        <p:cTn id="28" dur="500" fill="hold"/>
                                        <p:tgtEl>
                                          <p:spTgt spid="15371"/>
                                        </p:tgtEl>
                                        <p:attrNameLst>
                                          <p:attrName>ppt_y</p:attrName>
                                        </p:attrNameLst>
                                      </p:cBhvr>
                                      <p:tavLst>
                                        <p:tav tm="0">
                                          <p:val>
                                            <p:strVal val="#ppt_y+.1"/>
                                          </p:val>
                                        </p:tav>
                                        <p:tav tm="100000">
                                          <p:val>
                                            <p:strVal val="#ppt_y"/>
                                          </p:val>
                                        </p:tav>
                                      </p:tavLst>
                                    </p:anim>
                                  </p:childTnLst>
                                </p:cTn>
                              </p:par>
                            </p:childTnLst>
                          </p:cTn>
                        </p:par>
                        <p:par>
                          <p:cTn id="29" fill="hold" nodeType="afterGroup">
                            <p:stCondLst>
                              <p:cond delay="2300"/>
                            </p:stCondLst>
                            <p:childTnLst>
                              <p:par>
                                <p:cTn id="30" presetID="31" presetClass="entr" presetSubtype="0" fill="hold" grpId="0" nodeType="afterEffect">
                                  <p:stCondLst>
                                    <p:cond delay="0"/>
                                  </p:stCondLst>
                                  <p:childTnLst>
                                    <p:set>
                                      <p:cBhvr>
                                        <p:cTn id="31" dur="1" fill="hold">
                                          <p:stCondLst>
                                            <p:cond delay="0"/>
                                          </p:stCondLst>
                                        </p:cTn>
                                        <p:tgtEl>
                                          <p:spTgt spid="15369"/>
                                        </p:tgtEl>
                                        <p:attrNameLst>
                                          <p:attrName>style.visibility</p:attrName>
                                        </p:attrNameLst>
                                      </p:cBhvr>
                                      <p:to>
                                        <p:strVal val="visible"/>
                                      </p:to>
                                    </p:set>
                                    <p:anim calcmode="lin" valueType="num">
                                      <p:cBhvr>
                                        <p:cTn id="32" dur="500" fill="hold"/>
                                        <p:tgtEl>
                                          <p:spTgt spid="15369"/>
                                        </p:tgtEl>
                                        <p:attrNameLst>
                                          <p:attrName>ppt_w</p:attrName>
                                        </p:attrNameLst>
                                      </p:cBhvr>
                                      <p:tavLst>
                                        <p:tav tm="0">
                                          <p:val>
                                            <p:fltVal val="0"/>
                                          </p:val>
                                        </p:tav>
                                        <p:tav tm="100000">
                                          <p:val>
                                            <p:strVal val="#ppt_w"/>
                                          </p:val>
                                        </p:tav>
                                      </p:tavLst>
                                    </p:anim>
                                    <p:anim calcmode="lin" valueType="num">
                                      <p:cBhvr>
                                        <p:cTn id="33" dur="500" fill="hold"/>
                                        <p:tgtEl>
                                          <p:spTgt spid="15369"/>
                                        </p:tgtEl>
                                        <p:attrNameLst>
                                          <p:attrName>ppt_h</p:attrName>
                                        </p:attrNameLst>
                                      </p:cBhvr>
                                      <p:tavLst>
                                        <p:tav tm="0">
                                          <p:val>
                                            <p:fltVal val="0"/>
                                          </p:val>
                                        </p:tav>
                                        <p:tav tm="100000">
                                          <p:val>
                                            <p:strVal val="#ppt_h"/>
                                          </p:val>
                                        </p:tav>
                                      </p:tavLst>
                                    </p:anim>
                                    <p:anim calcmode="lin" valueType="num">
                                      <p:cBhvr>
                                        <p:cTn id="34" dur="500" fill="hold"/>
                                        <p:tgtEl>
                                          <p:spTgt spid="15369"/>
                                        </p:tgtEl>
                                        <p:attrNameLst>
                                          <p:attrName>style.rotation</p:attrName>
                                        </p:attrNameLst>
                                      </p:cBhvr>
                                      <p:tavLst>
                                        <p:tav tm="0">
                                          <p:val>
                                            <p:fltVal val="90"/>
                                          </p:val>
                                        </p:tav>
                                        <p:tav tm="100000">
                                          <p:val>
                                            <p:fltVal val="0"/>
                                          </p:val>
                                        </p:tav>
                                      </p:tavLst>
                                    </p:anim>
                                    <p:animEffect transition="in" filter="fade">
                                      <p:cBhvr>
                                        <p:cTn id="35" dur="500"/>
                                        <p:tgtEl>
                                          <p:spTgt spid="15369"/>
                                        </p:tgtEl>
                                      </p:cBhvr>
                                    </p:animEffect>
                                  </p:childTnLst>
                                </p:cTn>
                              </p:par>
                            </p:childTnLst>
                          </p:cTn>
                        </p:par>
                        <p:par>
                          <p:cTn id="36" fill="hold" nodeType="afterGroup">
                            <p:stCondLst>
                              <p:cond delay="2800"/>
                            </p:stCondLst>
                            <p:childTnLst>
                              <p:par>
                                <p:cTn id="37" presetID="22" presetClass="entr" presetSubtype="8" fill="hold" grpId="0" nodeType="afterEffect">
                                  <p:stCondLst>
                                    <p:cond delay="0"/>
                                  </p:stCondLst>
                                  <p:childTnLst>
                                    <p:set>
                                      <p:cBhvr>
                                        <p:cTn id="38" dur="1" fill="hold">
                                          <p:stCondLst>
                                            <p:cond delay="0"/>
                                          </p:stCondLst>
                                        </p:cTn>
                                        <p:tgtEl>
                                          <p:spTgt spid="15368"/>
                                        </p:tgtEl>
                                        <p:attrNameLst>
                                          <p:attrName>style.visibility</p:attrName>
                                        </p:attrNameLst>
                                      </p:cBhvr>
                                      <p:to>
                                        <p:strVal val="visible"/>
                                      </p:to>
                                    </p:set>
                                    <p:animEffect transition="in" filter="wipe(left)">
                                      <p:cBhvr>
                                        <p:cTn id="39" dur="500"/>
                                        <p:tgtEl>
                                          <p:spTgt spid="15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nimBg="1"/>
      <p:bldP spid="15363" grpId="0" animBg="1"/>
      <p:bldP spid="15364" grpId="0" animBg="1"/>
      <p:bldP spid="15365" grpId="0" animBg="1"/>
      <p:bldP spid="15368" grpId="0" autoUpdateAnimBg="0"/>
      <p:bldP spid="15369" grpId="0" autoUpdateAnimBg="0"/>
      <p:bldP spid="15371"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76"/>
          <p:cNvSpPr txBox="1">
            <a:spLocks noChangeArrowheads="1"/>
          </p:cNvSpPr>
          <p:nvPr/>
        </p:nvSpPr>
        <p:spPr bwMode="auto">
          <a:xfrm>
            <a:off x="358239" y="122635"/>
            <a:ext cx="3602553" cy="377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dirty="0" smtClean="0">
                <a:solidFill>
                  <a:srgbClr val="4D4D4D"/>
                </a:solidFill>
                <a:latin typeface="微软雅黑" pitchFamily="34" charset="-122"/>
                <a:ea typeface="微软雅黑" pitchFamily="34" charset="-122"/>
              </a:rPr>
              <a:t>KIS</a:t>
            </a:r>
            <a:r>
              <a:rPr lang="zh-CN" altLang="en-US" dirty="0" smtClean="0">
                <a:solidFill>
                  <a:srgbClr val="4D4D4D"/>
                </a:solidFill>
                <a:latin typeface="微软雅黑" pitchFamily="34" charset="-122"/>
                <a:ea typeface="微软雅黑" pitchFamily="34" charset="-122"/>
              </a:rPr>
              <a:t>行政事业版为什么要升级？</a:t>
            </a:r>
            <a:endParaRPr lang="zh-CN" altLang="en-US" dirty="0">
              <a:solidFill>
                <a:srgbClr val="4D4D4D"/>
              </a:solidFill>
              <a:latin typeface="微软雅黑" pitchFamily="34" charset="-122"/>
              <a:ea typeface="微软雅黑" pitchFamily="34" charset="-122"/>
            </a:endParaRPr>
          </a:p>
        </p:txBody>
      </p:sp>
      <p:sp>
        <p:nvSpPr>
          <p:cNvPr id="41987" name="Freeform 6"/>
          <p:cNvSpPr>
            <a:spLocks/>
          </p:cNvSpPr>
          <p:nvPr/>
        </p:nvSpPr>
        <p:spPr bwMode="auto">
          <a:xfrm>
            <a:off x="0" y="122635"/>
            <a:ext cx="358239" cy="432197"/>
          </a:xfrm>
          <a:custGeom>
            <a:avLst/>
            <a:gdLst>
              <a:gd name="T0" fmla="*/ 299448883 w 682"/>
              <a:gd name="T1" fmla="*/ 231269862 h 818"/>
              <a:gd name="T2" fmla="*/ 173778190 w 682"/>
              <a:gd name="T3" fmla="*/ 304720724 h 818"/>
              <a:gd name="T4" fmla="*/ 0 w 682"/>
              <a:gd name="T5" fmla="*/ 405963194 h 818"/>
              <a:gd name="T6" fmla="*/ 0 w 682"/>
              <a:gd name="T7" fmla="*/ 202981597 h 818"/>
              <a:gd name="T8" fmla="*/ 0 w 682"/>
              <a:gd name="T9" fmla="*/ 0 h 818"/>
              <a:gd name="T10" fmla="*/ 173778190 w 682"/>
              <a:gd name="T11" fmla="*/ 101739127 h 818"/>
              <a:gd name="T12" fmla="*/ 294539483 w 682"/>
              <a:gd name="T13" fmla="*/ 172211460 h 818"/>
              <a:gd name="T14" fmla="*/ 299448883 w 682"/>
              <a:gd name="T15" fmla="*/ 231269862 h 8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82" h="818">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62" tIns="34281" rIns="68562" bIns="34281"/>
          <a:lstStyle/>
          <a:p>
            <a:endParaRPr lang="zh-CN" altLang="en-US"/>
          </a:p>
        </p:txBody>
      </p:sp>
      <p:sp>
        <p:nvSpPr>
          <p:cNvPr id="41988" name="圆角矩形 3"/>
          <p:cNvSpPr>
            <a:spLocks noChangeArrowheads="1"/>
          </p:cNvSpPr>
          <p:nvPr/>
        </p:nvSpPr>
        <p:spPr bwMode="auto">
          <a:xfrm>
            <a:off x="1014017" y="916782"/>
            <a:ext cx="2483864" cy="1241822"/>
          </a:xfrm>
          <a:prstGeom prst="roundRect">
            <a:avLst>
              <a:gd name="adj" fmla="val 0"/>
            </a:avLst>
          </a:prstGeom>
          <a:solidFill>
            <a:srgbClr val="F8F8F8"/>
          </a:solidFill>
          <a:ln w="9525">
            <a:solidFill>
              <a:schemeClr val="bg1"/>
            </a:solidFill>
            <a:round/>
            <a:headEnd/>
            <a:tailEnd/>
          </a:ln>
        </p:spPr>
        <p:txBody>
          <a:bodyPr lIns="68562" tIns="34281" rIns="68562" bIns="34281"/>
          <a:lstStyle/>
          <a:p>
            <a:endParaRPr lang="zh-CN" altLang="en-US">
              <a:solidFill>
                <a:srgbClr val="C4261D"/>
              </a:solidFill>
            </a:endParaRPr>
          </a:p>
        </p:txBody>
      </p:sp>
      <p:grpSp>
        <p:nvGrpSpPr>
          <p:cNvPr id="41989" name="组合 4"/>
          <p:cNvGrpSpPr>
            <a:grpSpLocks/>
          </p:cNvGrpSpPr>
          <p:nvPr/>
        </p:nvGrpSpPr>
        <p:grpSpPr bwMode="auto">
          <a:xfrm rot="5400000">
            <a:off x="5241258" y="1994627"/>
            <a:ext cx="1065609" cy="1688837"/>
            <a:chOff x="0" y="0"/>
            <a:chExt cx="1421099" cy="2422698"/>
          </a:xfrm>
        </p:grpSpPr>
        <p:sp>
          <p:nvSpPr>
            <p:cNvPr id="40988" name="圆角矩形 5"/>
            <p:cNvSpPr>
              <a:spLocks noChangeArrowheads="1"/>
            </p:cNvSpPr>
            <p:nvPr/>
          </p:nvSpPr>
          <p:spPr bwMode="auto">
            <a:xfrm>
              <a:off x="0" y="0"/>
              <a:ext cx="1421099" cy="2422698"/>
            </a:xfrm>
            <a:prstGeom prst="roundRect">
              <a:avLst>
                <a:gd name="adj" fmla="val 16667"/>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rgbClr val="C4261D"/>
                </a:solidFill>
              </a:endParaRPr>
            </a:p>
          </p:txBody>
        </p:sp>
        <p:sp>
          <p:nvSpPr>
            <p:cNvPr id="40989" name="圆角矩形 6"/>
            <p:cNvSpPr>
              <a:spLocks noChangeArrowheads="1"/>
            </p:cNvSpPr>
            <p:nvPr/>
          </p:nvSpPr>
          <p:spPr bwMode="auto">
            <a:xfrm>
              <a:off x="154263" y="170358"/>
              <a:ext cx="1112573" cy="2081982"/>
            </a:xfrm>
            <a:prstGeom prst="roundRect">
              <a:avLst>
                <a:gd name="adj" fmla="val 13241"/>
              </a:avLst>
            </a:pr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rgbClr val="C4261D"/>
                </a:solidFill>
              </a:endParaRPr>
            </a:p>
          </p:txBody>
        </p:sp>
      </p:grpSp>
      <p:grpSp>
        <p:nvGrpSpPr>
          <p:cNvPr id="41992" name="组合 7"/>
          <p:cNvGrpSpPr>
            <a:grpSpLocks/>
          </p:cNvGrpSpPr>
          <p:nvPr/>
        </p:nvGrpSpPr>
        <p:grpSpPr bwMode="auto">
          <a:xfrm rot="5400000">
            <a:off x="2860937" y="1994627"/>
            <a:ext cx="1065609" cy="1688837"/>
            <a:chOff x="0" y="0"/>
            <a:chExt cx="1421099" cy="2422698"/>
          </a:xfrm>
        </p:grpSpPr>
        <p:sp>
          <p:nvSpPr>
            <p:cNvPr id="40986" name="圆角矩形 8"/>
            <p:cNvSpPr>
              <a:spLocks noChangeArrowheads="1"/>
            </p:cNvSpPr>
            <p:nvPr/>
          </p:nvSpPr>
          <p:spPr bwMode="auto">
            <a:xfrm>
              <a:off x="0" y="0"/>
              <a:ext cx="1421099" cy="2422698"/>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rgbClr val="C4261D"/>
                </a:solidFill>
              </a:endParaRPr>
            </a:p>
          </p:txBody>
        </p:sp>
        <p:sp>
          <p:nvSpPr>
            <p:cNvPr id="40987" name="圆角矩形 9"/>
            <p:cNvSpPr>
              <a:spLocks noChangeArrowheads="1"/>
            </p:cNvSpPr>
            <p:nvPr/>
          </p:nvSpPr>
          <p:spPr bwMode="auto">
            <a:xfrm>
              <a:off x="154263" y="170358"/>
              <a:ext cx="1112573" cy="2081982"/>
            </a:xfrm>
            <a:prstGeom prst="roundRect">
              <a:avLst>
                <a:gd name="adj" fmla="val 13241"/>
              </a:avLst>
            </a:pr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rgbClr val="C4261D"/>
                </a:solidFill>
              </a:endParaRPr>
            </a:p>
          </p:txBody>
        </p:sp>
      </p:grpSp>
      <p:grpSp>
        <p:nvGrpSpPr>
          <p:cNvPr id="41995" name="组合 10"/>
          <p:cNvGrpSpPr>
            <a:grpSpLocks/>
          </p:cNvGrpSpPr>
          <p:nvPr/>
        </p:nvGrpSpPr>
        <p:grpSpPr bwMode="auto">
          <a:xfrm>
            <a:off x="4046544" y="1113235"/>
            <a:ext cx="1065194" cy="1458515"/>
            <a:chOff x="0" y="0"/>
            <a:chExt cx="1421099" cy="2422698"/>
          </a:xfrm>
        </p:grpSpPr>
        <p:sp>
          <p:nvSpPr>
            <p:cNvPr id="40984" name="圆角矩形 11"/>
            <p:cNvSpPr>
              <a:spLocks noChangeArrowheads="1"/>
            </p:cNvSpPr>
            <p:nvPr/>
          </p:nvSpPr>
          <p:spPr bwMode="auto">
            <a:xfrm>
              <a:off x="0" y="0"/>
              <a:ext cx="1421099" cy="2422698"/>
            </a:xfrm>
            <a:prstGeom prst="roundRect">
              <a:avLst>
                <a:gd name="adj" fmla="val 16667"/>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rgbClr val="C4261D"/>
                </a:solidFill>
              </a:endParaRPr>
            </a:p>
          </p:txBody>
        </p:sp>
        <p:sp>
          <p:nvSpPr>
            <p:cNvPr id="40985" name="圆角矩形 12"/>
            <p:cNvSpPr>
              <a:spLocks noChangeArrowheads="1"/>
            </p:cNvSpPr>
            <p:nvPr/>
          </p:nvSpPr>
          <p:spPr bwMode="auto">
            <a:xfrm>
              <a:off x="154263" y="170358"/>
              <a:ext cx="1112573" cy="2081982"/>
            </a:xfrm>
            <a:prstGeom prst="roundRect">
              <a:avLst>
                <a:gd name="adj" fmla="val 13241"/>
              </a:avLst>
            </a:pr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rgbClr val="C4261D"/>
                </a:solidFill>
              </a:endParaRPr>
            </a:p>
          </p:txBody>
        </p:sp>
      </p:grpSp>
      <p:grpSp>
        <p:nvGrpSpPr>
          <p:cNvPr id="41998" name="组合 13"/>
          <p:cNvGrpSpPr>
            <a:grpSpLocks/>
          </p:cNvGrpSpPr>
          <p:nvPr/>
        </p:nvGrpSpPr>
        <p:grpSpPr bwMode="auto">
          <a:xfrm>
            <a:off x="4046544" y="3112294"/>
            <a:ext cx="1065194" cy="1457325"/>
            <a:chOff x="0" y="0"/>
            <a:chExt cx="1421099" cy="2422698"/>
          </a:xfrm>
        </p:grpSpPr>
        <p:sp>
          <p:nvSpPr>
            <p:cNvPr id="40982" name="圆角矩形 14"/>
            <p:cNvSpPr>
              <a:spLocks noChangeArrowheads="1"/>
            </p:cNvSpPr>
            <p:nvPr/>
          </p:nvSpPr>
          <p:spPr bwMode="auto">
            <a:xfrm>
              <a:off x="0" y="0"/>
              <a:ext cx="1421099" cy="2422698"/>
            </a:xfrm>
            <a:prstGeom prst="roundRect">
              <a:avLst>
                <a:gd name="adj" fmla="val 16667"/>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rgbClr val="C4261D"/>
                </a:solidFill>
              </a:endParaRPr>
            </a:p>
          </p:txBody>
        </p:sp>
        <p:sp>
          <p:nvSpPr>
            <p:cNvPr id="40983" name="圆角矩形 15"/>
            <p:cNvSpPr>
              <a:spLocks noChangeArrowheads="1"/>
            </p:cNvSpPr>
            <p:nvPr/>
          </p:nvSpPr>
          <p:spPr bwMode="auto">
            <a:xfrm>
              <a:off x="154263" y="170358"/>
              <a:ext cx="1112573" cy="2081982"/>
            </a:xfrm>
            <a:prstGeom prst="roundRect">
              <a:avLst>
                <a:gd name="adj" fmla="val 13241"/>
              </a:avLst>
            </a:pr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rgbClr val="C4261D"/>
                </a:solidFill>
              </a:endParaRPr>
            </a:p>
          </p:txBody>
        </p:sp>
      </p:grpSp>
      <p:sp>
        <p:nvSpPr>
          <p:cNvPr id="42001" name="矩形 16"/>
          <p:cNvSpPr>
            <a:spLocks noChangeArrowheads="1"/>
          </p:cNvSpPr>
          <p:nvPr/>
        </p:nvSpPr>
        <p:spPr bwMode="auto">
          <a:xfrm rot="2700000">
            <a:off x="3957057" y="2262413"/>
            <a:ext cx="1151335" cy="1150884"/>
          </a:xfrm>
          <a:prstGeom prst="rect">
            <a:avLst/>
          </a:prstGeom>
          <a:solidFill>
            <a:schemeClr val="accent1"/>
          </a:solidFill>
          <a:ln w="9525">
            <a:solidFill>
              <a:srgbClr val="F8F8F8"/>
            </a:solidFill>
            <a:bevel/>
            <a:headEnd/>
            <a:tailEnd/>
          </a:ln>
        </p:spPr>
        <p:txBody>
          <a:bodyPr lIns="68562" tIns="34281" rIns="68562" bIns="34281"/>
          <a:lstStyle/>
          <a:p>
            <a:endParaRPr lang="zh-CN" altLang="en-US">
              <a:solidFill>
                <a:srgbClr val="C4261D"/>
              </a:solidFill>
            </a:endParaRPr>
          </a:p>
        </p:txBody>
      </p:sp>
      <p:sp>
        <p:nvSpPr>
          <p:cNvPr id="42002" name="TextBox 17"/>
          <p:cNvSpPr txBox="1">
            <a:spLocks noChangeArrowheads="1"/>
          </p:cNvSpPr>
          <p:nvPr/>
        </p:nvSpPr>
        <p:spPr bwMode="auto">
          <a:xfrm>
            <a:off x="4104419" y="1383507"/>
            <a:ext cx="959201" cy="31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600" dirty="0" smtClean="0">
                <a:solidFill>
                  <a:srgbClr val="C4261D"/>
                </a:solidFill>
                <a:latin typeface="微软雅黑" pitchFamily="34" charset="-122"/>
                <a:ea typeface="微软雅黑" pitchFamily="34" charset="-122"/>
              </a:rPr>
              <a:t>会计制度</a:t>
            </a:r>
            <a:endParaRPr lang="zh-CN" altLang="en-US" sz="1600" dirty="0">
              <a:solidFill>
                <a:srgbClr val="C4261D"/>
              </a:solidFill>
              <a:latin typeface="微软雅黑" pitchFamily="34" charset="-122"/>
              <a:ea typeface="微软雅黑" pitchFamily="34" charset="-122"/>
            </a:endParaRPr>
          </a:p>
        </p:txBody>
      </p:sp>
      <p:sp>
        <p:nvSpPr>
          <p:cNvPr id="42003" name="TextBox 18"/>
          <p:cNvSpPr txBox="1">
            <a:spLocks noChangeArrowheads="1"/>
          </p:cNvSpPr>
          <p:nvPr/>
        </p:nvSpPr>
        <p:spPr bwMode="auto">
          <a:xfrm>
            <a:off x="4113616" y="4056460"/>
            <a:ext cx="959201" cy="31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600" dirty="0" smtClean="0">
                <a:solidFill>
                  <a:srgbClr val="C4261D"/>
                </a:solidFill>
                <a:latin typeface="微软雅黑" pitchFamily="34" charset="-122"/>
                <a:ea typeface="微软雅黑" pitchFamily="34" charset="-122"/>
              </a:rPr>
              <a:t>国标接口</a:t>
            </a:r>
            <a:endParaRPr lang="zh-CN" altLang="en-US" sz="1600" dirty="0">
              <a:solidFill>
                <a:srgbClr val="C4261D"/>
              </a:solidFill>
              <a:latin typeface="微软雅黑" pitchFamily="34" charset="-122"/>
              <a:ea typeface="微软雅黑" pitchFamily="34" charset="-122"/>
            </a:endParaRPr>
          </a:p>
        </p:txBody>
      </p:sp>
      <p:sp>
        <p:nvSpPr>
          <p:cNvPr id="42004" name="TextBox 19"/>
          <p:cNvSpPr txBox="1">
            <a:spLocks noChangeArrowheads="1"/>
          </p:cNvSpPr>
          <p:nvPr/>
        </p:nvSpPr>
        <p:spPr bwMode="auto">
          <a:xfrm>
            <a:off x="2666108" y="2681319"/>
            <a:ext cx="959201" cy="31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600" dirty="0" smtClean="0">
                <a:solidFill>
                  <a:srgbClr val="C4261D"/>
                </a:solidFill>
                <a:latin typeface="微软雅黑" pitchFamily="34" charset="-122"/>
                <a:ea typeface="微软雅黑" pitchFamily="34" charset="-122"/>
              </a:rPr>
              <a:t>资产折旧</a:t>
            </a:r>
            <a:endParaRPr lang="zh-CN" altLang="en-US" sz="1600" dirty="0">
              <a:solidFill>
                <a:srgbClr val="C4261D"/>
              </a:solidFill>
              <a:latin typeface="微软雅黑" pitchFamily="34" charset="-122"/>
              <a:ea typeface="微软雅黑" pitchFamily="34" charset="-122"/>
            </a:endParaRPr>
          </a:p>
        </p:txBody>
      </p:sp>
      <p:sp>
        <p:nvSpPr>
          <p:cNvPr id="42005" name="TextBox 21"/>
          <p:cNvSpPr txBox="1">
            <a:spLocks noChangeArrowheads="1"/>
          </p:cNvSpPr>
          <p:nvPr/>
        </p:nvSpPr>
        <p:spPr bwMode="auto">
          <a:xfrm>
            <a:off x="5531630" y="2675335"/>
            <a:ext cx="959201" cy="31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600" dirty="0" smtClean="0">
                <a:solidFill>
                  <a:srgbClr val="C4261D"/>
                </a:solidFill>
                <a:latin typeface="微软雅黑" pitchFamily="34" charset="-122"/>
                <a:ea typeface="微软雅黑" pitchFamily="34" charset="-122"/>
              </a:rPr>
              <a:t>收支科目</a:t>
            </a:r>
            <a:endParaRPr lang="zh-CN" altLang="en-US" sz="1600" dirty="0">
              <a:solidFill>
                <a:srgbClr val="C4261D"/>
              </a:solidFill>
              <a:latin typeface="微软雅黑" pitchFamily="34" charset="-122"/>
              <a:ea typeface="微软雅黑" pitchFamily="34" charset="-122"/>
            </a:endParaRPr>
          </a:p>
        </p:txBody>
      </p:sp>
      <p:sp>
        <p:nvSpPr>
          <p:cNvPr id="42006" name="TextBox 22"/>
          <p:cNvSpPr txBox="1">
            <a:spLocks noChangeArrowheads="1"/>
          </p:cNvSpPr>
          <p:nvPr/>
        </p:nvSpPr>
        <p:spPr bwMode="auto">
          <a:xfrm>
            <a:off x="3947353" y="2584766"/>
            <a:ext cx="1164385" cy="377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dirty="0" smtClean="0">
                <a:solidFill>
                  <a:srgbClr val="F8F8F8"/>
                </a:solidFill>
                <a:latin typeface="微软雅黑" pitchFamily="34" charset="-122"/>
                <a:ea typeface="微软雅黑" pitchFamily="34" charset="-122"/>
              </a:rPr>
              <a:t>升级理由</a:t>
            </a:r>
            <a:endParaRPr lang="zh-CN" altLang="en-US" dirty="0">
              <a:solidFill>
                <a:srgbClr val="F8F8F8"/>
              </a:solidFill>
              <a:latin typeface="微软雅黑" pitchFamily="34" charset="-122"/>
              <a:ea typeface="微软雅黑" pitchFamily="34" charset="-122"/>
            </a:endParaRPr>
          </a:p>
        </p:txBody>
      </p:sp>
      <p:sp>
        <p:nvSpPr>
          <p:cNvPr id="42007" name="TextBox 23"/>
          <p:cNvSpPr txBox="1">
            <a:spLocks noChangeArrowheads="1"/>
          </p:cNvSpPr>
          <p:nvPr/>
        </p:nvSpPr>
        <p:spPr bwMode="auto">
          <a:xfrm>
            <a:off x="1181830" y="1033462"/>
            <a:ext cx="2230360" cy="11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400" b="1" spc="30" dirty="0" smtClean="0">
                <a:solidFill>
                  <a:schemeClr val="accent2"/>
                </a:solidFill>
                <a:latin typeface="微软雅黑" pitchFamily="34" charset="-122"/>
                <a:ea typeface="微软雅黑" pitchFamily="34" charset="-122"/>
              </a:rPr>
              <a:t>政府</a:t>
            </a:r>
            <a:r>
              <a:rPr lang="zh-CN" altLang="en-US" sz="1400" b="1" spc="30" dirty="0">
                <a:solidFill>
                  <a:schemeClr val="accent2"/>
                </a:solidFill>
                <a:latin typeface="微软雅黑" pitchFamily="34" charset="-122"/>
                <a:ea typeface="微软雅黑" pitchFamily="34" charset="-122"/>
              </a:rPr>
              <a:t>新</a:t>
            </a:r>
            <a:r>
              <a:rPr lang="zh-CN" altLang="en-US" sz="1400" b="1" spc="30" dirty="0" smtClean="0">
                <a:solidFill>
                  <a:schemeClr val="accent2"/>
                </a:solidFill>
                <a:latin typeface="微软雅黑" pitchFamily="34" charset="-122"/>
                <a:ea typeface="微软雅黑" pitchFamily="34" charset="-122"/>
              </a:rPr>
              <a:t>会计制度</a:t>
            </a:r>
            <a:r>
              <a:rPr lang="zh-CN" altLang="en-US" sz="1400" spc="30" dirty="0" smtClean="0">
                <a:solidFill>
                  <a:schemeClr val="accent2"/>
                </a:solidFill>
                <a:latin typeface="微软雅黑" pitchFamily="34" charset="-122"/>
                <a:ea typeface="微软雅黑" pitchFamily="34" charset="-122"/>
              </a:rPr>
              <a:t>：</a:t>
            </a:r>
            <a:r>
              <a:rPr lang="zh-CN" altLang="en-US" sz="1200" spc="30" dirty="0">
                <a:solidFill>
                  <a:schemeClr val="accent2"/>
                </a:solidFill>
                <a:latin typeface="微软雅黑" pitchFamily="34" charset="-122"/>
                <a:ea typeface="微软雅黑" pitchFamily="34" charset="-122"/>
              </a:rPr>
              <a:t>支持</a:t>
            </a:r>
            <a:r>
              <a:rPr lang="en-US" altLang="zh-CN" sz="1200" spc="30" dirty="0" smtClean="0">
                <a:solidFill>
                  <a:schemeClr val="accent2"/>
                </a:solidFill>
                <a:latin typeface="微软雅黑" pitchFamily="34" charset="-122"/>
                <a:ea typeface="微软雅黑" pitchFamily="34" charset="-122"/>
              </a:rPr>
              <a:t>2019</a:t>
            </a:r>
            <a:r>
              <a:rPr lang="zh-CN" altLang="en-US" sz="1200" spc="30" dirty="0" smtClean="0">
                <a:solidFill>
                  <a:schemeClr val="accent2"/>
                </a:solidFill>
                <a:latin typeface="微软雅黑" pitchFamily="34" charset="-122"/>
                <a:ea typeface="微软雅黑" pitchFamily="34" charset="-122"/>
              </a:rPr>
              <a:t>年将实施的政府会计制度核算要求</a:t>
            </a:r>
            <a:r>
              <a:rPr lang="zh-CN" altLang="en-US" sz="1200" spc="30" dirty="0">
                <a:solidFill>
                  <a:schemeClr val="accent2"/>
                </a:solidFill>
                <a:latin typeface="微软雅黑" pitchFamily="34" charset="-122"/>
                <a:ea typeface="微软雅黑" pitchFamily="34" charset="-122"/>
              </a:rPr>
              <a:t>，能够规范单位会计行为，提高会计信息质量。</a:t>
            </a:r>
            <a:endParaRPr lang="zh-CN" altLang="en-US" sz="1200" dirty="0">
              <a:solidFill>
                <a:schemeClr val="accent2"/>
              </a:solidFill>
              <a:latin typeface="微软雅黑" pitchFamily="34" charset="-122"/>
              <a:ea typeface="微软雅黑" pitchFamily="34" charset="-122"/>
            </a:endParaRPr>
          </a:p>
          <a:p>
            <a:pPr eaLnBrk="1" hangingPunct="1"/>
            <a:endParaRPr lang="zh-CN" altLang="en-US" dirty="0">
              <a:solidFill>
                <a:srgbClr val="C4261D"/>
              </a:solidFill>
              <a:latin typeface="微软雅黑" pitchFamily="34" charset="-122"/>
              <a:ea typeface="微软雅黑" pitchFamily="34" charset="-122"/>
            </a:endParaRPr>
          </a:p>
        </p:txBody>
      </p:sp>
      <p:sp>
        <p:nvSpPr>
          <p:cNvPr id="42008" name="圆角矩形 24"/>
          <p:cNvSpPr>
            <a:spLocks noChangeArrowheads="1"/>
          </p:cNvSpPr>
          <p:nvPr/>
        </p:nvSpPr>
        <p:spPr bwMode="auto">
          <a:xfrm>
            <a:off x="5679444" y="916782"/>
            <a:ext cx="2483864" cy="1241822"/>
          </a:xfrm>
          <a:prstGeom prst="roundRect">
            <a:avLst>
              <a:gd name="adj" fmla="val 0"/>
            </a:avLst>
          </a:prstGeom>
          <a:solidFill>
            <a:srgbClr val="F8F8F8"/>
          </a:solidFill>
          <a:ln w="9525">
            <a:solidFill>
              <a:schemeClr val="bg2"/>
            </a:solidFill>
            <a:round/>
            <a:headEnd/>
            <a:tailEnd/>
          </a:ln>
        </p:spPr>
        <p:txBody>
          <a:bodyPr lIns="68562" tIns="34281" rIns="68562" bIns="34281"/>
          <a:lstStyle/>
          <a:p>
            <a:endParaRPr lang="zh-CN" altLang="en-US">
              <a:solidFill>
                <a:srgbClr val="C4261D"/>
              </a:solidFill>
            </a:endParaRPr>
          </a:p>
        </p:txBody>
      </p:sp>
      <p:sp>
        <p:nvSpPr>
          <p:cNvPr id="42009" name="TextBox 25"/>
          <p:cNvSpPr txBox="1">
            <a:spLocks noChangeArrowheads="1"/>
          </p:cNvSpPr>
          <p:nvPr/>
        </p:nvSpPr>
        <p:spPr bwMode="auto">
          <a:xfrm>
            <a:off x="5847257" y="1033462"/>
            <a:ext cx="2230360" cy="1546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400" b="1" dirty="0" smtClean="0">
                <a:solidFill>
                  <a:schemeClr val="accent2"/>
                </a:solidFill>
                <a:latin typeface="微软雅黑" pitchFamily="34" charset="-122"/>
                <a:ea typeface="微软雅黑" pitchFamily="34" charset="-122"/>
              </a:rPr>
              <a:t>政府</a:t>
            </a:r>
            <a:r>
              <a:rPr lang="zh-CN" altLang="en-US" sz="1400" b="1" dirty="0">
                <a:solidFill>
                  <a:schemeClr val="accent2"/>
                </a:solidFill>
                <a:latin typeface="微软雅黑" pitchFamily="34" charset="-122"/>
                <a:ea typeface="微软雅黑" pitchFamily="34" charset="-122"/>
              </a:rPr>
              <a:t>收支分类科目</a:t>
            </a:r>
            <a:r>
              <a:rPr lang="zh-CN" altLang="en-US" sz="1400" dirty="0">
                <a:solidFill>
                  <a:schemeClr val="accent2"/>
                </a:solidFill>
                <a:latin typeface="微软雅黑" pitchFamily="34" charset="-122"/>
                <a:ea typeface="微软雅黑" pitchFamily="34" charset="-122"/>
              </a:rPr>
              <a:t>：</a:t>
            </a:r>
            <a:r>
              <a:rPr lang="zh-CN" altLang="en-US" sz="1200" dirty="0" smtClean="0">
                <a:solidFill>
                  <a:schemeClr val="accent2"/>
                </a:solidFill>
                <a:latin typeface="微软雅黑" pitchFamily="34" charset="-122"/>
                <a:ea typeface="微软雅黑" pitchFamily="34" charset="-122"/>
              </a:rPr>
              <a:t>支持</a:t>
            </a:r>
            <a:r>
              <a:rPr lang="en-US" altLang="zh-CN" sz="1200" dirty="0" smtClean="0">
                <a:solidFill>
                  <a:schemeClr val="accent2"/>
                </a:solidFill>
                <a:latin typeface="微软雅黑" pitchFamily="34" charset="-122"/>
                <a:ea typeface="微软雅黑" pitchFamily="34" charset="-122"/>
              </a:rPr>
              <a:t>2018</a:t>
            </a:r>
            <a:r>
              <a:rPr lang="zh-CN" altLang="en-US" sz="1200" dirty="0" smtClean="0">
                <a:solidFill>
                  <a:schemeClr val="accent2"/>
                </a:solidFill>
                <a:latin typeface="微软雅黑" pitchFamily="34" charset="-122"/>
                <a:ea typeface="微软雅黑" pitchFamily="34" charset="-122"/>
              </a:rPr>
              <a:t>年政府</a:t>
            </a:r>
            <a:r>
              <a:rPr lang="zh-CN" altLang="en-US" sz="1200" dirty="0">
                <a:solidFill>
                  <a:schemeClr val="accent2"/>
                </a:solidFill>
                <a:latin typeface="微软雅黑" pitchFamily="34" charset="-122"/>
                <a:ea typeface="微软雅黑" pitchFamily="34" charset="-122"/>
              </a:rPr>
              <a:t>收支分类科目 ，能够满足单位预算编制、单位会计核算和编制财务报告等部门预算管理需要。</a:t>
            </a:r>
            <a:endParaRPr lang="en-US" altLang="zh-CN" sz="1200" dirty="0">
              <a:solidFill>
                <a:schemeClr val="accent2"/>
              </a:solidFill>
              <a:latin typeface="微软雅黑" pitchFamily="34" charset="-122"/>
              <a:ea typeface="微软雅黑" pitchFamily="34" charset="-122"/>
            </a:endParaRPr>
          </a:p>
          <a:p>
            <a:pPr eaLnBrk="1" hangingPunct="1"/>
            <a:endParaRPr lang="zh-CN" altLang="en-US" sz="1400" dirty="0">
              <a:solidFill>
                <a:srgbClr val="4D4D4D"/>
              </a:solidFill>
              <a:latin typeface="微软雅黑" pitchFamily="34" charset="-122"/>
              <a:ea typeface="微软雅黑" pitchFamily="34" charset="-122"/>
            </a:endParaRPr>
          </a:p>
          <a:p>
            <a:pPr eaLnBrk="1" hangingPunct="1"/>
            <a:endParaRPr lang="zh-CN" altLang="en-US" dirty="0">
              <a:solidFill>
                <a:srgbClr val="C4261D"/>
              </a:solidFill>
              <a:latin typeface="微软雅黑" pitchFamily="34" charset="-122"/>
              <a:ea typeface="微软雅黑" pitchFamily="34" charset="-122"/>
            </a:endParaRPr>
          </a:p>
        </p:txBody>
      </p:sp>
      <p:sp>
        <p:nvSpPr>
          <p:cNvPr id="42010" name="圆角矩形 26"/>
          <p:cNvSpPr>
            <a:spLocks noChangeArrowheads="1"/>
          </p:cNvSpPr>
          <p:nvPr/>
        </p:nvSpPr>
        <p:spPr bwMode="auto">
          <a:xfrm>
            <a:off x="1014017" y="3494485"/>
            <a:ext cx="2483864" cy="1241822"/>
          </a:xfrm>
          <a:prstGeom prst="roundRect">
            <a:avLst>
              <a:gd name="adj" fmla="val 0"/>
            </a:avLst>
          </a:prstGeom>
          <a:solidFill>
            <a:srgbClr val="F8F8F8"/>
          </a:solidFill>
          <a:ln w="9525">
            <a:solidFill>
              <a:schemeClr val="tx1"/>
            </a:solidFill>
            <a:round/>
            <a:headEnd/>
            <a:tailEnd/>
          </a:ln>
        </p:spPr>
        <p:txBody>
          <a:bodyPr lIns="68562" tIns="34281" rIns="68562" bIns="34281"/>
          <a:lstStyle/>
          <a:p>
            <a:endParaRPr lang="zh-CN" altLang="en-US">
              <a:solidFill>
                <a:srgbClr val="C4261D"/>
              </a:solidFill>
            </a:endParaRPr>
          </a:p>
        </p:txBody>
      </p:sp>
      <p:sp>
        <p:nvSpPr>
          <p:cNvPr id="42011" name="TextBox 27"/>
          <p:cNvSpPr txBox="1">
            <a:spLocks noChangeArrowheads="1"/>
          </p:cNvSpPr>
          <p:nvPr/>
        </p:nvSpPr>
        <p:spPr bwMode="auto">
          <a:xfrm>
            <a:off x="1181830" y="3611166"/>
            <a:ext cx="2230360" cy="1361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400" b="1" dirty="0" smtClean="0">
                <a:solidFill>
                  <a:schemeClr val="accent2"/>
                </a:solidFill>
                <a:latin typeface="微软雅黑" pitchFamily="34" charset="-122"/>
                <a:ea typeface="微软雅黑" pitchFamily="34" charset="-122"/>
              </a:rPr>
              <a:t>固定资产</a:t>
            </a:r>
            <a:r>
              <a:rPr lang="zh-CN" altLang="en-US" sz="1400" b="1" dirty="0">
                <a:solidFill>
                  <a:schemeClr val="accent2"/>
                </a:solidFill>
                <a:latin typeface="微软雅黑" pitchFamily="34" charset="-122"/>
                <a:ea typeface="微软雅黑" pitchFamily="34" charset="-122"/>
              </a:rPr>
              <a:t>新政策</a:t>
            </a:r>
            <a:r>
              <a:rPr lang="zh-CN" altLang="en-US" sz="1400" dirty="0">
                <a:solidFill>
                  <a:schemeClr val="accent2"/>
                </a:solidFill>
                <a:latin typeface="微软雅黑" pitchFamily="34" charset="-122"/>
                <a:ea typeface="微软雅黑" pitchFamily="34" charset="-122"/>
              </a:rPr>
              <a:t>：</a:t>
            </a:r>
            <a:r>
              <a:rPr lang="zh-CN" altLang="en-US" sz="1200" dirty="0" smtClean="0">
                <a:solidFill>
                  <a:schemeClr val="accent2"/>
                </a:solidFill>
                <a:latin typeface="微软雅黑" pitchFamily="34" charset="-122"/>
                <a:ea typeface="微软雅黑" pitchFamily="34" charset="-122"/>
              </a:rPr>
              <a:t>支持</a:t>
            </a:r>
            <a:r>
              <a:rPr lang="en-US" altLang="zh-CN" sz="1200" dirty="0" smtClean="0">
                <a:solidFill>
                  <a:schemeClr val="accent2"/>
                </a:solidFill>
                <a:latin typeface="微软雅黑" pitchFamily="34" charset="-122"/>
                <a:ea typeface="微软雅黑" pitchFamily="34" charset="-122"/>
              </a:rPr>
              <a:t>2017</a:t>
            </a:r>
            <a:r>
              <a:rPr lang="zh-CN" altLang="en-US" sz="1200" dirty="0" smtClean="0">
                <a:solidFill>
                  <a:schemeClr val="accent2"/>
                </a:solidFill>
                <a:latin typeface="微软雅黑" pitchFamily="34" charset="-122"/>
                <a:ea typeface="微软雅黑" pitchFamily="34" charset="-122"/>
              </a:rPr>
              <a:t>年发布的固定</a:t>
            </a:r>
            <a:r>
              <a:rPr lang="zh-CN" altLang="zh-CN" sz="1200" dirty="0" smtClean="0">
                <a:solidFill>
                  <a:schemeClr val="accent2"/>
                </a:solidFill>
                <a:latin typeface="微软雅黑" panose="020B0503020204020204" pitchFamily="34" charset="-122"/>
                <a:ea typeface="微软雅黑" panose="020B0503020204020204" pitchFamily="34" charset="-122"/>
              </a:rPr>
              <a:t>资产</a:t>
            </a:r>
            <a:r>
              <a:rPr lang="zh-CN" altLang="zh-CN" sz="1200" dirty="0">
                <a:solidFill>
                  <a:schemeClr val="accent2"/>
                </a:solidFill>
                <a:latin typeface="微软雅黑" panose="020B0503020204020204" pitchFamily="34" charset="-122"/>
                <a:ea typeface="微软雅黑" panose="020B0503020204020204" pitchFamily="34" charset="-122"/>
              </a:rPr>
              <a:t>分类国家标准</a:t>
            </a:r>
            <a:r>
              <a:rPr lang="zh-CN" altLang="en-US" sz="1200" dirty="0">
                <a:solidFill>
                  <a:schemeClr val="accent2"/>
                </a:solidFill>
                <a:latin typeface="微软雅黑" panose="020B0503020204020204" pitchFamily="34" charset="-122"/>
                <a:ea typeface="微软雅黑" panose="020B0503020204020204" pitchFamily="34" charset="-122"/>
              </a:rPr>
              <a:t>和计提折旧规则新变化，规范单位对实物资产的管理</a:t>
            </a:r>
            <a:r>
              <a:rPr lang="zh-CN" altLang="en-US" sz="1200" dirty="0" smtClean="0">
                <a:solidFill>
                  <a:schemeClr val="accent2"/>
                </a:solidFill>
                <a:latin typeface="微软雅黑" panose="020B0503020204020204" pitchFamily="34" charset="-122"/>
                <a:ea typeface="微软雅黑" panose="020B0503020204020204" pitchFamily="34" charset="-122"/>
              </a:rPr>
              <a:t>。 </a:t>
            </a:r>
            <a:endParaRPr lang="en-US" altLang="zh-CN" sz="1200" dirty="0">
              <a:solidFill>
                <a:schemeClr val="accent2"/>
              </a:solidFill>
              <a:latin typeface="微软雅黑" pitchFamily="34" charset="-122"/>
              <a:ea typeface="微软雅黑" pitchFamily="34" charset="-122"/>
            </a:endParaRPr>
          </a:p>
          <a:p>
            <a:pPr eaLnBrk="1" hangingPunct="1"/>
            <a:endParaRPr lang="zh-CN" altLang="en-US" sz="1400" dirty="0">
              <a:solidFill>
                <a:srgbClr val="4D4D4D"/>
              </a:solidFill>
              <a:latin typeface="微软雅黑" pitchFamily="34" charset="-122"/>
              <a:ea typeface="微软雅黑" pitchFamily="34" charset="-122"/>
            </a:endParaRPr>
          </a:p>
          <a:p>
            <a:pPr eaLnBrk="1" hangingPunct="1"/>
            <a:endParaRPr lang="zh-CN" altLang="en-US" dirty="0">
              <a:solidFill>
                <a:srgbClr val="C4261D"/>
              </a:solidFill>
              <a:latin typeface="微软雅黑" pitchFamily="34" charset="-122"/>
              <a:ea typeface="微软雅黑" pitchFamily="34" charset="-122"/>
            </a:endParaRPr>
          </a:p>
        </p:txBody>
      </p:sp>
      <p:sp>
        <p:nvSpPr>
          <p:cNvPr id="42012" name="圆角矩形 28"/>
          <p:cNvSpPr>
            <a:spLocks noChangeArrowheads="1"/>
          </p:cNvSpPr>
          <p:nvPr/>
        </p:nvSpPr>
        <p:spPr bwMode="auto">
          <a:xfrm>
            <a:off x="5679444" y="3494485"/>
            <a:ext cx="2483864" cy="1241822"/>
          </a:xfrm>
          <a:prstGeom prst="roundRect">
            <a:avLst>
              <a:gd name="adj" fmla="val 0"/>
            </a:avLst>
          </a:prstGeom>
          <a:solidFill>
            <a:srgbClr val="F8F8F8"/>
          </a:solidFill>
          <a:ln w="9525">
            <a:solidFill>
              <a:schemeClr val="tx2"/>
            </a:solidFill>
            <a:round/>
            <a:headEnd/>
            <a:tailEnd/>
          </a:ln>
        </p:spPr>
        <p:txBody>
          <a:bodyPr lIns="68562" tIns="34281" rIns="68562" bIns="34281"/>
          <a:lstStyle/>
          <a:p>
            <a:endParaRPr lang="zh-CN" altLang="en-US">
              <a:solidFill>
                <a:srgbClr val="C4261D"/>
              </a:solidFill>
            </a:endParaRPr>
          </a:p>
        </p:txBody>
      </p:sp>
      <p:sp>
        <p:nvSpPr>
          <p:cNvPr id="42013" name="TextBox 29"/>
          <p:cNvSpPr txBox="1">
            <a:spLocks noChangeArrowheads="1"/>
          </p:cNvSpPr>
          <p:nvPr/>
        </p:nvSpPr>
        <p:spPr bwMode="auto">
          <a:xfrm>
            <a:off x="5847257" y="3611166"/>
            <a:ext cx="2230360" cy="1546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400" b="1" dirty="0" smtClean="0">
                <a:solidFill>
                  <a:schemeClr val="accent2"/>
                </a:solidFill>
                <a:latin typeface="微软雅黑" pitchFamily="34" charset="-122"/>
                <a:ea typeface="微软雅黑" pitchFamily="34" charset="-122"/>
              </a:rPr>
              <a:t>国标</a:t>
            </a:r>
            <a:r>
              <a:rPr lang="zh-CN" altLang="en-US" sz="1400" b="1" dirty="0">
                <a:solidFill>
                  <a:schemeClr val="accent2"/>
                </a:solidFill>
                <a:latin typeface="微软雅黑" pitchFamily="34" charset="-122"/>
                <a:ea typeface="微软雅黑" pitchFamily="34" charset="-122"/>
              </a:rPr>
              <a:t>数据</a:t>
            </a:r>
            <a:r>
              <a:rPr lang="zh-CN" altLang="en-US" sz="1400" b="1" dirty="0" smtClean="0">
                <a:solidFill>
                  <a:schemeClr val="accent2"/>
                </a:solidFill>
                <a:latin typeface="微软雅黑" pitchFamily="34" charset="-122"/>
                <a:ea typeface="微软雅黑" pitchFamily="34" charset="-122"/>
              </a:rPr>
              <a:t>导出</a:t>
            </a:r>
            <a:r>
              <a:rPr lang="zh-CN" altLang="en-US" sz="1400" dirty="0" smtClean="0">
                <a:solidFill>
                  <a:schemeClr val="accent2"/>
                </a:solidFill>
                <a:latin typeface="微软雅黑" pitchFamily="34" charset="-122"/>
                <a:ea typeface="微软雅黑" pitchFamily="34" charset="-122"/>
              </a:rPr>
              <a:t>：</a:t>
            </a:r>
            <a:r>
              <a:rPr lang="zh-CN" altLang="en-US" sz="1200" dirty="0" smtClean="0">
                <a:solidFill>
                  <a:schemeClr val="accent2"/>
                </a:solidFill>
                <a:latin typeface="微软雅黑" pitchFamily="34" charset="-122"/>
                <a:ea typeface="微软雅黑" pitchFamily="34" charset="-122"/>
              </a:rPr>
              <a:t>支持最新的国标</a:t>
            </a:r>
            <a:r>
              <a:rPr lang="en-US" altLang="zh-CN" sz="1200" dirty="0">
                <a:solidFill>
                  <a:schemeClr val="accent2"/>
                </a:solidFill>
                <a:latin typeface="微软雅黑" pitchFamily="34" charset="-122"/>
                <a:ea typeface="微软雅黑" pitchFamily="34" charset="-122"/>
              </a:rPr>
              <a:t>GB/T24589.2-2010 </a:t>
            </a:r>
            <a:r>
              <a:rPr lang="zh-CN" altLang="en-US" sz="1200" dirty="0">
                <a:solidFill>
                  <a:schemeClr val="accent2"/>
                </a:solidFill>
                <a:latin typeface="微软雅黑" pitchFamily="34" charset="-122"/>
                <a:ea typeface="微软雅黑" pitchFamily="34" charset="-122"/>
              </a:rPr>
              <a:t>数据导出，满足单位财务报告的编制需求，提高编报的自动化、智能化。</a:t>
            </a:r>
            <a:endParaRPr lang="en-US" altLang="zh-CN" sz="1200" dirty="0">
              <a:solidFill>
                <a:schemeClr val="accent2"/>
              </a:solidFill>
              <a:latin typeface="微软雅黑" pitchFamily="34" charset="-122"/>
              <a:ea typeface="微软雅黑" pitchFamily="34" charset="-122"/>
            </a:endParaRPr>
          </a:p>
          <a:p>
            <a:pPr eaLnBrk="1" hangingPunct="1"/>
            <a:endParaRPr lang="zh-CN" altLang="en-US" sz="1400" dirty="0">
              <a:solidFill>
                <a:srgbClr val="4D4D4D"/>
              </a:solidFill>
              <a:latin typeface="微软雅黑" pitchFamily="34" charset="-122"/>
              <a:ea typeface="微软雅黑" pitchFamily="34" charset="-122"/>
            </a:endParaRPr>
          </a:p>
          <a:p>
            <a:pPr eaLnBrk="1" hangingPunct="1"/>
            <a:endParaRPr lang="zh-CN" altLang="en-US" dirty="0">
              <a:solidFill>
                <a:srgbClr val="C4261D"/>
              </a:solidFill>
              <a:latin typeface="微软雅黑" pitchFamily="34" charset="-122"/>
              <a:ea typeface="微软雅黑" pitchFamily="34" charset="-122"/>
            </a:endParaRPr>
          </a:p>
        </p:txBody>
      </p:sp>
    </p:spTree>
    <p:extLst>
      <p:ext uri="{BB962C8B-B14F-4D97-AF65-F5344CB8AC3E}">
        <p14:creationId xmlns:p14="http://schemas.microsoft.com/office/powerpoint/2010/main" val="4151337300"/>
      </p:ext>
    </p:extLst>
  </p:cSld>
  <p:clrMapOvr>
    <a:masterClrMapping/>
  </p:clrMapOvr>
  <p:transition spd="slow" advTm="10084">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987"/>
                                        </p:tgtEl>
                                        <p:attrNameLst>
                                          <p:attrName>style.visibility</p:attrName>
                                        </p:attrNameLst>
                                      </p:cBhvr>
                                      <p:to>
                                        <p:strVal val="visible"/>
                                      </p:to>
                                    </p:set>
                                    <p:anim calcmode="lin" valueType="num">
                                      <p:cBhvr additive="base">
                                        <p:cTn id="7" dur="500" fill="hold"/>
                                        <p:tgtEl>
                                          <p:spTgt spid="41987"/>
                                        </p:tgtEl>
                                        <p:attrNameLst>
                                          <p:attrName>ppt_x</p:attrName>
                                        </p:attrNameLst>
                                      </p:cBhvr>
                                      <p:tavLst>
                                        <p:tav tm="0">
                                          <p:val>
                                            <p:strVal val="0-#ppt_w/2"/>
                                          </p:val>
                                        </p:tav>
                                        <p:tav tm="100000">
                                          <p:val>
                                            <p:strVal val="#ppt_x"/>
                                          </p:val>
                                        </p:tav>
                                      </p:tavLst>
                                    </p:anim>
                                    <p:anim calcmode="lin" valueType="num">
                                      <p:cBhvr additive="base">
                                        <p:cTn id="8" dur="500" fill="hold"/>
                                        <p:tgtEl>
                                          <p:spTgt spid="4198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1986"/>
                                        </p:tgtEl>
                                        <p:attrNameLst>
                                          <p:attrName>style.visibility</p:attrName>
                                        </p:attrNameLst>
                                      </p:cBhvr>
                                      <p:to>
                                        <p:strVal val="visible"/>
                                      </p:to>
                                    </p:set>
                                    <p:anim calcmode="lin" valueType="num">
                                      <p:cBhvr>
                                        <p:cTn id="12" dur="400" fill="hold"/>
                                        <p:tgtEl>
                                          <p:spTgt spid="41986"/>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1986"/>
                                        </p:tgtEl>
                                        <p:attrNameLst>
                                          <p:attrName>ppt_y</p:attrName>
                                        </p:attrNameLst>
                                      </p:cBhvr>
                                      <p:tavLst>
                                        <p:tav tm="0">
                                          <p:val>
                                            <p:strVal val="#ppt_y"/>
                                          </p:val>
                                        </p:tav>
                                        <p:tav tm="100000">
                                          <p:val>
                                            <p:strVal val="#ppt_y"/>
                                          </p:val>
                                        </p:tav>
                                      </p:tavLst>
                                    </p:anim>
                                    <p:anim calcmode="lin" valueType="num">
                                      <p:cBhvr>
                                        <p:cTn id="14" dur="400" fill="hold"/>
                                        <p:tgtEl>
                                          <p:spTgt spid="41986"/>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198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1986"/>
                                        </p:tgtEl>
                                      </p:cBhvr>
                                    </p:animEffect>
                                  </p:childTnLst>
                                </p:cTn>
                              </p:par>
                            </p:childTnLst>
                          </p:cTn>
                        </p:par>
                        <p:par>
                          <p:cTn id="17" fill="hold" nodeType="afterGroup">
                            <p:stCondLst>
                              <p:cond delay="1460"/>
                            </p:stCondLst>
                            <p:childTnLst>
                              <p:par>
                                <p:cTn id="18" presetID="49" presetClass="entr" presetSubtype="0" decel="100000" fill="hold" grpId="0" nodeType="afterEffect">
                                  <p:stCondLst>
                                    <p:cond delay="0"/>
                                  </p:stCondLst>
                                  <p:childTnLst>
                                    <p:set>
                                      <p:cBhvr>
                                        <p:cTn id="19" dur="1" fill="hold">
                                          <p:stCondLst>
                                            <p:cond delay="0"/>
                                          </p:stCondLst>
                                        </p:cTn>
                                        <p:tgtEl>
                                          <p:spTgt spid="42006"/>
                                        </p:tgtEl>
                                        <p:attrNameLst>
                                          <p:attrName>style.visibility</p:attrName>
                                        </p:attrNameLst>
                                      </p:cBhvr>
                                      <p:to>
                                        <p:strVal val="visible"/>
                                      </p:to>
                                    </p:set>
                                    <p:anim calcmode="lin" valueType="num">
                                      <p:cBhvr>
                                        <p:cTn id="20" dur="500" fill="hold"/>
                                        <p:tgtEl>
                                          <p:spTgt spid="42006"/>
                                        </p:tgtEl>
                                        <p:attrNameLst>
                                          <p:attrName>ppt_w</p:attrName>
                                        </p:attrNameLst>
                                      </p:cBhvr>
                                      <p:tavLst>
                                        <p:tav tm="0">
                                          <p:val>
                                            <p:fltVal val="0"/>
                                          </p:val>
                                        </p:tav>
                                        <p:tav tm="100000">
                                          <p:val>
                                            <p:strVal val="#ppt_w"/>
                                          </p:val>
                                        </p:tav>
                                      </p:tavLst>
                                    </p:anim>
                                    <p:anim calcmode="lin" valueType="num">
                                      <p:cBhvr>
                                        <p:cTn id="21" dur="500" fill="hold"/>
                                        <p:tgtEl>
                                          <p:spTgt spid="42006"/>
                                        </p:tgtEl>
                                        <p:attrNameLst>
                                          <p:attrName>ppt_h</p:attrName>
                                        </p:attrNameLst>
                                      </p:cBhvr>
                                      <p:tavLst>
                                        <p:tav tm="0">
                                          <p:val>
                                            <p:fltVal val="0"/>
                                          </p:val>
                                        </p:tav>
                                        <p:tav tm="100000">
                                          <p:val>
                                            <p:strVal val="#ppt_h"/>
                                          </p:val>
                                        </p:tav>
                                      </p:tavLst>
                                    </p:anim>
                                    <p:anim calcmode="lin" valueType="num">
                                      <p:cBhvr>
                                        <p:cTn id="22" dur="500" fill="hold"/>
                                        <p:tgtEl>
                                          <p:spTgt spid="42006"/>
                                        </p:tgtEl>
                                        <p:attrNameLst>
                                          <p:attrName>style.rotation</p:attrName>
                                        </p:attrNameLst>
                                      </p:cBhvr>
                                      <p:tavLst>
                                        <p:tav tm="0">
                                          <p:val>
                                            <p:fltVal val="360"/>
                                          </p:val>
                                        </p:tav>
                                        <p:tav tm="100000">
                                          <p:val>
                                            <p:fltVal val="0"/>
                                          </p:val>
                                        </p:tav>
                                      </p:tavLst>
                                    </p:anim>
                                    <p:animEffect transition="in" filter="fade">
                                      <p:cBhvr>
                                        <p:cTn id="23" dur="500"/>
                                        <p:tgtEl>
                                          <p:spTgt spid="42006"/>
                                        </p:tgtEl>
                                      </p:cBhvr>
                                    </p:animEffect>
                                  </p:childTnLst>
                                </p:cTn>
                              </p:par>
                              <p:par>
                                <p:cTn id="24" presetID="49" presetClass="entr" presetSubtype="0" decel="100000" fill="hold" grpId="0" nodeType="withEffect">
                                  <p:stCondLst>
                                    <p:cond delay="0"/>
                                  </p:stCondLst>
                                  <p:childTnLst>
                                    <p:set>
                                      <p:cBhvr>
                                        <p:cTn id="25" dur="1" fill="hold">
                                          <p:stCondLst>
                                            <p:cond delay="0"/>
                                          </p:stCondLst>
                                        </p:cTn>
                                        <p:tgtEl>
                                          <p:spTgt spid="42001"/>
                                        </p:tgtEl>
                                        <p:attrNameLst>
                                          <p:attrName>style.visibility</p:attrName>
                                        </p:attrNameLst>
                                      </p:cBhvr>
                                      <p:to>
                                        <p:strVal val="visible"/>
                                      </p:to>
                                    </p:set>
                                    <p:anim calcmode="lin" valueType="num">
                                      <p:cBhvr>
                                        <p:cTn id="26" dur="500" fill="hold"/>
                                        <p:tgtEl>
                                          <p:spTgt spid="42001"/>
                                        </p:tgtEl>
                                        <p:attrNameLst>
                                          <p:attrName>ppt_w</p:attrName>
                                        </p:attrNameLst>
                                      </p:cBhvr>
                                      <p:tavLst>
                                        <p:tav tm="0">
                                          <p:val>
                                            <p:fltVal val="0"/>
                                          </p:val>
                                        </p:tav>
                                        <p:tav tm="100000">
                                          <p:val>
                                            <p:strVal val="#ppt_w"/>
                                          </p:val>
                                        </p:tav>
                                      </p:tavLst>
                                    </p:anim>
                                    <p:anim calcmode="lin" valueType="num">
                                      <p:cBhvr>
                                        <p:cTn id="27" dur="500" fill="hold"/>
                                        <p:tgtEl>
                                          <p:spTgt spid="42001"/>
                                        </p:tgtEl>
                                        <p:attrNameLst>
                                          <p:attrName>ppt_h</p:attrName>
                                        </p:attrNameLst>
                                      </p:cBhvr>
                                      <p:tavLst>
                                        <p:tav tm="0">
                                          <p:val>
                                            <p:fltVal val="0"/>
                                          </p:val>
                                        </p:tav>
                                        <p:tav tm="100000">
                                          <p:val>
                                            <p:strVal val="#ppt_h"/>
                                          </p:val>
                                        </p:tav>
                                      </p:tavLst>
                                    </p:anim>
                                    <p:anim calcmode="lin" valueType="num">
                                      <p:cBhvr>
                                        <p:cTn id="28" dur="500" fill="hold"/>
                                        <p:tgtEl>
                                          <p:spTgt spid="42001"/>
                                        </p:tgtEl>
                                        <p:attrNameLst>
                                          <p:attrName>style.rotation</p:attrName>
                                        </p:attrNameLst>
                                      </p:cBhvr>
                                      <p:tavLst>
                                        <p:tav tm="0">
                                          <p:val>
                                            <p:fltVal val="360"/>
                                          </p:val>
                                        </p:tav>
                                        <p:tav tm="100000">
                                          <p:val>
                                            <p:fltVal val="0"/>
                                          </p:val>
                                        </p:tav>
                                      </p:tavLst>
                                    </p:anim>
                                    <p:animEffect transition="in" filter="fade">
                                      <p:cBhvr>
                                        <p:cTn id="29" dur="500"/>
                                        <p:tgtEl>
                                          <p:spTgt spid="42001"/>
                                        </p:tgtEl>
                                      </p:cBhvr>
                                    </p:animEffect>
                                  </p:childTnLst>
                                </p:cTn>
                              </p:par>
                            </p:childTnLst>
                          </p:cTn>
                        </p:par>
                        <p:par>
                          <p:cTn id="30" fill="hold" nodeType="afterGroup">
                            <p:stCondLst>
                              <p:cond delay="1960"/>
                            </p:stCondLst>
                            <p:childTnLst>
                              <p:par>
                                <p:cTn id="31" presetID="12" presetClass="entr" presetSubtype="4" fill="hold" nodeType="afterEffect">
                                  <p:stCondLst>
                                    <p:cond delay="0"/>
                                  </p:stCondLst>
                                  <p:childTnLst>
                                    <p:set>
                                      <p:cBhvr>
                                        <p:cTn id="32" dur="1" fill="hold">
                                          <p:stCondLst>
                                            <p:cond delay="0"/>
                                          </p:stCondLst>
                                        </p:cTn>
                                        <p:tgtEl>
                                          <p:spTgt spid="41995"/>
                                        </p:tgtEl>
                                        <p:attrNameLst>
                                          <p:attrName>style.visibility</p:attrName>
                                        </p:attrNameLst>
                                      </p:cBhvr>
                                      <p:to>
                                        <p:strVal val="visible"/>
                                      </p:to>
                                    </p:set>
                                    <p:anim calcmode="lin" valueType="num">
                                      <p:cBhvr additive="base">
                                        <p:cTn id="33" dur="500"/>
                                        <p:tgtEl>
                                          <p:spTgt spid="41995"/>
                                        </p:tgtEl>
                                        <p:attrNameLst>
                                          <p:attrName>ppt_y</p:attrName>
                                        </p:attrNameLst>
                                      </p:cBhvr>
                                      <p:tavLst>
                                        <p:tav tm="0">
                                          <p:val>
                                            <p:strVal val="#ppt_y+#ppt_h*1.125000"/>
                                          </p:val>
                                        </p:tav>
                                        <p:tav tm="100000">
                                          <p:val>
                                            <p:strVal val="#ppt_y"/>
                                          </p:val>
                                        </p:tav>
                                      </p:tavLst>
                                    </p:anim>
                                    <p:animEffect transition="in" filter="wipe(up)">
                                      <p:cBhvr>
                                        <p:cTn id="34" dur="500"/>
                                        <p:tgtEl>
                                          <p:spTgt spid="41995"/>
                                        </p:tgtEl>
                                      </p:cBhvr>
                                    </p:animEffect>
                                  </p:childTnLst>
                                </p:cTn>
                              </p:par>
                              <p:par>
                                <p:cTn id="35" presetID="12" presetClass="entr" presetSubtype="1" fill="hold" nodeType="withEffect">
                                  <p:stCondLst>
                                    <p:cond delay="0"/>
                                  </p:stCondLst>
                                  <p:childTnLst>
                                    <p:set>
                                      <p:cBhvr>
                                        <p:cTn id="36" dur="1" fill="hold">
                                          <p:stCondLst>
                                            <p:cond delay="0"/>
                                          </p:stCondLst>
                                        </p:cTn>
                                        <p:tgtEl>
                                          <p:spTgt spid="41998"/>
                                        </p:tgtEl>
                                        <p:attrNameLst>
                                          <p:attrName>style.visibility</p:attrName>
                                        </p:attrNameLst>
                                      </p:cBhvr>
                                      <p:to>
                                        <p:strVal val="visible"/>
                                      </p:to>
                                    </p:set>
                                    <p:anim calcmode="lin" valueType="num">
                                      <p:cBhvr additive="base">
                                        <p:cTn id="37" dur="500"/>
                                        <p:tgtEl>
                                          <p:spTgt spid="41998"/>
                                        </p:tgtEl>
                                        <p:attrNameLst>
                                          <p:attrName>ppt_y</p:attrName>
                                        </p:attrNameLst>
                                      </p:cBhvr>
                                      <p:tavLst>
                                        <p:tav tm="0">
                                          <p:val>
                                            <p:strVal val="#ppt_y-#ppt_h*1.125000"/>
                                          </p:val>
                                        </p:tav>
                                        <p:tav tm="100000">
                                          <p:val>
                                            <p:strVal val="#ppt_y"/>
                                          </p:val>
                                        </p:tav>
                                      </p:tavLst>
                                    </p:anim>
                                    <p:animEffect transition="in" filter="wipe(down)">
                                      <p:cBhvr>
                                        <p:cTn id="38" dur="500"/>
                                        <p:tgtEl>
                                          <p:spTgt spid="41998"/>
                                        </p:tgtEl>
                                      </p:cBhvr>
                                    </p:animEffect>
                                  </p:childTnLst>
                                </p:cTn>
                              </p:par>
                            </p:childTnLst>
                          </p:cTn>
                        </p:par>
                        <p:par>
                          <p:cTn id="39" fill="hold" nodeType="afterGroup">
                            <p:stCondLst>
                              <p:cond delay="2460"/>
                            </p:stCondLst>
                            <p:childTnLst>
                              <p:par>
                                <p:cTn id="40" presetID="31" presetClass="entr" presetSubtype="0" fill="hold" grpId="0" nodeType="afterEffect">
                                  <p:stCondLst>
                                    <p:cond delay="0"/>
                                  </p:stCondLst>
                                  <p:childTnLst>
                                    <p:set>
                                      <p:cBhvr>
                                        <p:cTn id="41" dur="1" fill="hold">
                                          <p:stCondLst>
                                            <p:cond delay="0"/>
                                          </p:stCondLst>
                                        </p:cTn>
                                        <p:tgtEl>
                                          <p:spTgt spid="42002"/>
                                        </p:tgtEl>
                                        <p:attrNameLst>
                                          <p:attrName>style.visibility</p:attrName>
                                        </p:attrNameLst>
                                      </p:cBhvr>
                                      <p:to>
                                        <p:strVal val="visible"/>
                                      </p:to>
                                    </p:set>
                                    <p:anim calcmode="lin" valueType="num">
                                      <p:cBhvr>
                                        <p:cTn id="42" dur="500" fill="hold"/>
                                        <p:tgtEl>
                                          <p:spTgt spid="42002"/>
                                        </p:tgtEl>
                                        <p:attrNameLst>
                                          <p:attrName>ppt_w</p:attrName>
                                        </p:attrNameLst>
                                      </p:cBhvr>
                                      <p:tavLst>
                                        <p:tav tm="0">
                                          <p:val>
                                            <p:fltVal val="0"/>
                                          </p:val>
                                        </p:tav>
                                        <p:tav tm="100000">
                                          <p:val>
                                            <p:strVal val="#ppt_w"/>
                                          </p:val>
                                        </p:tav>
                                      </p:tavLst>
                                    </p:anim>
                                    <p:anim calcmode="lin" valueType="num">
                                      <p:cBhvr>
                                        <p:cTn id="43" dur="500" fill="hold"/>
                                        <p:tgtEl>
                                          <p:spTgt spid="42002"/>
                                        </p:tgtEl>
                                        <p:attrNameLst>
                                          <p:attrName>ppt_h</p:attrName>
                                        </p:attrNameLst>
                                      </p:cBhvr>
                                      <p:tavLst>
                                        <p:tav tm="0">
                                          <p:val>
                                            <p:fltVal val="0"/>
                                          </p:val>
                                        </p:tav>
                                        <p:tav tm="100000">
                                          <p:val>
                                            <p:strVal val="#ppt_h"/>
                                          </p:val>
                                        </p:tav>
                                      </p:tavLst>
                                    </p:anim>
                                    <p:anim calcmode="lin" valueType="num">
                                      <p:cBhvr>
                                        <p:cTn id="44" dur="500" fill="hold"/>
                                        <p:tgtEl>
                                          <p:spTgt spid="42002"/>
                                        </p:tgtEl>
                                        <p:attrNameLst>
                                          <p:attrName>style.rotation</p:attrName>
                                        </p:attrNameLst>
                                      </p:cBhvr>
                                      <p:tavLst>
                                        <p:tav tm="0">
                                          <p:val>
                                            <p:fltVal val="90"/>
                                          </p:val>
                                        </p:tav>
                                        <p:tav tm="100000">
                                          <p:val>
                                            <p:fltVal val="0"/>
                                          </p:val>
                                        </p:tav>
                                      </p:tavLst>
                                    </p:anim>
                                    <p:animEffect transition="in" filter="fade">
                                      <p:cBhvr>
                                        <p:cTn id="45" dur="500"/>
                                        <p:tgtEl>
                                          <p:spTgt spid="42002"/>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42003"/>
                                        </p:tgtEl>
                                        <p:attrNameLst>
                                          <p:attrName>style.visibility</p:attrName>
                                        </p:attrNameLst>
                                      </p:cBhvr>
                                      <p:to>
                                        <p:strVal val="visible"/>
                                      </p:to>
                                    </p:set>
                                    <p:anim calcmode="lin" valueType="num">
                                      <p:cBhvr>
                                        <p:cTn id="48" dur="500" fill="hold"/>
                                        <p:tgtEl>
                                          <p:spTgt spid="42003"/>
                                        </p:tgtEl>
                                        <p:attrNameLst>
                                          <p:attrName>ppt_w</p:attrName>
                                        </p:attrNameLst>
                                      </p:cBhvr>
                                      <p:tavLst>
                                        <p:tav tm="0">
                                          <p:val>
                                            <p:fltVal val="0"/>
                                          </p:val>
                                        </p:tav>
                                        <p:tav tm="100000">
                                          <p:val>
                                            <p:strVal val="#ppt_w"/>
                                          </p:val>
                                        </p:tav>
                                      </p:tavLst>
                                    </p:anim>
                                    <p:anim calcmode="lin" valueType="num">
                                      <p:cBhvr>
                                        <p:cTn id="49" dur="500" fill="hold"/>
                                        <p:tgtEl>
                                          <p:spTgt spid="42003"/>
                                        </p:tgtEl>
                                        <p:attrNameLst>
                                          <p:attrName>ppt_h</p:attrName>
                                        </p:attrNameLst>
                                      </p:cBhvr>
                                      <p:tavLst>
                                        <p:tav tm="0">
                                          <p:val>
                                            <p:fltVal val="0"/>
                                          </p:val>
                                        </p:tav>
                                        <p:tav tm="100000">
                                          <p:val>
                                            <p:strVal val="#ppt_h"/>
                                          </p:val>
                                        </p:tav>
                                      </p:tavLst>
                                    </p:anim>
                                    <p:anim calcmode="lin" valueType="num">
                                      <p:cBhvr>
                                        <p:cTn id="50" dur="500" fill="hold"/>
                                        <p:tgtEl>
                                          <p:spTgt spid="42003"/>
                                        </p:tgtEl>
                                        <p:attrNameLst>
                                          <p:attrName>style.rotation</p:attrName>
                                        </p:attrNameLst>
                                      </p:cBhvr>
                                      <p:tavLst>
                                        <p:tav tm="0">
                                          <p:val>
                                            <p:fltVal val="90"/>
                                          </p:val>
                                        </p:tav>
                                        <p:tav tm="100000">
                                          <p:val>
                                            <p:fltVal val="0"/>
                                          </p:val>
                                        </p:tav>
                                      </p:tavLst>
                                    </p:anim>
                                    <p:animEffect transition="in" filter="fade">
                                      <p:cBhvr>
                                        <p:cTn id="51" dur="500"/>
                                        <p:tgtEl>
                                          <p:spTgt spid="42003"/>
                                        </p:tgtEl>
                                      </p:cBhvr>
                                    </p:animEffect>
                                  </p:childTnLst>
                                </p:cTn>
                              </p:par>
                            </p:childTnLst>
                          </p:cTn>
                        </p:par>
                        <p:par>
                          <p:cTn id="52" fill="hold" nodeType="afterGroup">
                            <p:stCondLst>
                              <p:cond delay="2960"/>
                            </p:stCondLst>
                            <p:childTnLst>
                              <p:par>
                                <p:cTn id="53" presetID="22" presetClass="entr" presetSubtype="8" fill="hold" grpId="0" nodeType="afterEffect">
                                  <p:stCondLst>
                                    <p:cond delay="0"/>
                                  </p:stCondLst>
                                  <p:childTnLst>
                                    <p:set>
                                      <p:cBhvr>
                                        <p:cTn id="54" dur="1" fill="hold">
                                          <p:stCondLst>
                                            <p:cond delay="0"/>
                                          </p:stCondLst>
                                        </p:cTn>
                                        <p:tgtEl>
                                          <p:spTgt spid="42008"/>
                                        </p:tgtEl>
                                        <p:attrNameLst>
                                          <p:attrName>style.visibility</p:attrName>
                                        </p:attrNameLst>
                                      </p:cBhvr>
                                      <p:to>
                                        <p:strVal val="visible"/>
                                      </p:to>
                                    </p:set>
                                    <p:animEffect transition="in" filter="wipe(left)">
                                      <p:cBhvr>
                                        <p:cTn id="55" dur="500"/>
                                        <p:tgtEl>
                                          <p:spTgt spid="42008"/>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2009"/>
                                        </p:tgtEl>
                                        <p:attrNameLst>
                                          <p:attrName>style.visibility</p:attrName>
                                        </p:attrNameLst>
                                      </p:cBhvr>
                                      <p:to>
                                        <p:strVal val="visible"/>
                                      </p:to>
                                    </p:set>
                                    <p:animEffect transition="in" filter="wipe(left)">
                                      <p:cBhvr>
                                        <p:cTn id="58" dur="500"/>
                                        <p:tgtEl>
                                          <p:spTgt spid="42009"/>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42011"/>
                                        </p:tgtEl>
                                        <p:attrNameLst>
                                          <p:attrName>style.visibility</p:attrName>
                                        </p:attrNameLst>
                                      </p:cBhvr>
                                      <p:to>
                                        <p:strVal val="visible"/>
                                      </p:to>
                                    </p:set>
                                    <p:animEffect transition="in" filter="wipe(right)">
                                      <p:cBhvr>
                                        <p:cTn id="61" dur="500"/>
                                        <p:tgtEl>
                                          <p:spTgt spid="42011"/>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42010"/>
                                        </p:tgtEl>
                                        <p:attrNameLst>
                                          <p:attrName>style.visibility</p:attrName>
                                        </p:attrNameLst>
                                      </p:cBhvr>
                                      <p:to>
                                        <p:strVal val="visible"/>
                                      </p:to>
                                    </p:set>
                                    <p:animEffect transition="in" filter="wipe(right)">
                                      <p:cBhvr>
                                        <p:cTn id="64" dur="500"/>
                                        <p:tgtEl>
                                          <p:spTgt spid="42010"/>
                                        </p:tgtEl>
                                      </p:cBhvr>
                                    </p:animEffect>
                                  </p:childTnLst>
                                </p:cTn>
                              </p:par>
                            </p:childTnLst>
                          </p:cTn>
                        </p:par>
                        <p:par>
                          <p:cTn id="65" fill="hold" nodeType="afterGroup">
                            <p:stCondLst>
                              <p:cond delay="3460"/>
                            </p:stCondLst>
                            <p:childTnLst>
                              <p:par>
                                <p:cTn id="66" presetID="12" presetClass="entr" presetSubtype="2" fill="hold" nodeType="afterEffect">
                                  <p:stCondLst>
                                    <p:cond delay="0"/>
                                  </p:stCondLst>
                                  <p:childTnLst>
                                    <p:set>
                                      <p:cBhvr>
                                        <p:cTn id="67" dur="1" fill="hold">
                                          <p:stCondLst>
                                            <p:cond delay="0"/>
                                          </p:stCondLst>
                                        </p:cTn>
                                        <p:tgtEl>
                                          <p:spTgt spid="41992"/>
                                        </p:tgtEl>
                                        <p:attrNameLst>
                                          <p:attrName>style.visibility</p:attrName>
                                        </p:attrNameLst>
                                      </p:cBhvr>
                                      <p:to>
                                        <p:strVal val="visible"/>
                                      </p:to>
                                    </p:set>
                                    <p:anim calcmode="lin" valueType="num">
                                      <p:cBhvr additive="base">
                                        <p:cTn id="68" dur="500"/>
                                        <p:tgtEl>
                                          <p:spTgt spid="41992"/>
                                        </p:tgtEl>
                                        <p:attrNameLst>
                                          <p:attrName>ppt_x</p:attrName>
                                        </p:attrNameLst>
                                      </p:cBhvr>
                                      <p:tavLst>
                                        <p:tav tm="0">
                                          <p:val>
                                            <p:strVal val="#ppt_x+#ppt_w*1.125000"/>
                                          </p:val>
                                        </p:tav>
                                        <p:tav tm="100000">
                                          <p:val>
                                            <p:strVal val="#ppt_x"/>
                                          </p:val>
                                        </p:tav>
                                      </p:tavLst>
                                    </p:anim>
                                    <p:animEffect transition="in" filter="wipe(left)">
                                      <p:cBhvr>
                                        <p:cTn id="69" dur="500"/>
                                        <p:tgtEl>
                                          <p:spTgt spid="41992"/>
                                        </p:tgtEl>
                                      </p:cBhvr>
                                    </p:animEffect>
                                  </p:childTnLst>
                                </p:cTn>
                              </p:par>
                              <p:par>
                                <p:cTn id="70" presetID="12" presetClass="entr" presetSubtype="8" fill="hold" nodeType="withEffect">
                                  <p:stCondLst>
                                    <p:cond delay="0"/>
                                  </p:stCondLst>
                                  <p:childTnLst>
                                    <p:set>
                                      <p:cBhvr>
                                        <p:cTn id="71" dur="1" fill="hold">
                                          <p:stCondLst>
                                            <p:cond delay="0"/>
                                          </p:stCondLst>
                                        </p:cTn>
                                        <p:tgtEl>
                                          <p:spTgt spid="41989"/>
                                        </p:tgtEl>
                                        <p:attrNameLst>
                                          <p:attrName>style.visibility</p:attrName>
                                        </p:attrNameLst>
                                      </p:cBhvr>
                                      <p:to>
                                        <p:strVal val="visible"/>
                                      </p:to>
                                    </p:set>
                                    <p:anim calcmode="lin" valueType="num">
                                      <p:cBhvr additive="base">
                                        <p:cTn id="72" dur="500"/>
                                        <p:tgtEl>
                                          <p:spTgt spid="41989"/>
                                        </p:tgtEl>
                                        <p:attrNameLst>
                                          <p:attrName>ppt_x</p:attrName>
                                        </p:attrNameLst>
                                      </p:cBhvr>
                                      <p:tavLst>
                                        <p:tav tm="0">
                                          <p:val>
                                            <p:strVal val="#ppt_x-#ppt_w*1.125000"/>
                                          </p:val>
                                        </p:tav>
                                        <p:tav tm="100000">
                                          <p:val>
                                            <p:strVal val="#ppt_x"/>
                                          </p:val>
                                        </p:tav>
                                      </p:tavLst>
                                    </p:anim>
                                    <p:animEffect transition="in" filter="wipe(right)">
                                      <p:cBhvr>
                                        <p:cTn id="73" dur="500"/>
                                        <p:tgtEl>
                                          <p:spTgt spid="41989"/>
                                        </p:tgtEl>
                                      </p:cBhvr>
                                    </p:animEffect>
                                  </p:childTnLst>
                                </p:cTn>
                              </p:par>
                            </p:childTnLst>
                          </p:cTn>
                        </p:par>
                        <p:par>
                          <p:cTn id="74" fill="hold" nodeType="afterGroup">
                            <p:stCondLst>
                              <p:cond delay="3960"/>
                            </p:stCondLst>
                            <p:childTnLst>
                              <p:par>
                                <p:cTn id="75" presetID="31" presetClass="entr" presetSubtype="0" fill="hold" grpId="0" nodeType="afterEffect">
                                  <p:stCondLst>
                                    <p:cond delay="0"/>
                                  </p:stCondLst>
                                  <p:childTnLst>
                                    <p:set>
                                      <p:cBhvr>
                                        <p:cTn id="76" dur="1" fill="hold">
                                          <p:stCondLst>
                                            <p:cond delay="0"/>
                                          </p:stCondLst>
                                        </p:cTn>
                                        <p:tgtEl>
                                          <p:spTgt spid="42004"/>
                                        </p:tgtEl>
                                        <p:attrNameLst>
                                          <p:attrName>style.visibility</p:attrName>
                                        </p:attrNameLst>
                                      </p:cBhvr>
                                      <p:to>
                                        <p:strVal val="visible"/>
                                      </p:to>
                                    </p:set>
                                    <p:anim calcmode="lin" valueType="num">
                                      <p:cBhvr>
                                        <p:cTn id="77" dur="500" fill="hold"/>
                                        <p:tgtEl>
                                          <p:spTgt spid="42004"/>
                                        </p:tgtEl>
                                        <p:attrNameLst>
                                          <p:attrName>ppt_w</p:attrName>
                                        </p:attrNameLst>
                                      </p:cBhvr>
                                      <p:tavLst>
                                        <p:tav tm="0">
                                          <p:val>
                                            <p:fltVal val="0"/>
                                          </p:val>
                                        </p:tav>
                                        <p:tav tm="100000">
                                          <p:val>
                                            <p:strVal val="#ppt_w"/>
                                          </p:val>
                                        </p:tav>
                                      </p:tavLst>
                                    </p:anim>
                                    <p:anim calcmode="lin" valueType="num">
                                      <p:cBhvr>
                                        <p:cTn id="78" dur="500" fill="hold"/>
                                        <p:tgtEl>
                                          <p:spTgt spid="42004"/>
                                        </p:tgtEl>
                                        <p:attrNameLst>
                                          <p:attrName>ppt_h</p:attrName>
                                        </p:attrNameLst>
                                      </p:cBhvr>
                                      <p:tavLst>
                                        <p:tav tm="0">
                                          <p:val>
                                            <p:fltVal val="0"/>
                                          </p:val>
                                        </p:tav>
                                        <p:tav tm="100000">
                                          <p:val>
                                            <p:strVal val="#ppt_h"/>
                                          </p:val>
                                        </p:tav>
                                      </p:tavLst>
                                    </p:anim>
                                    <p:anim calcmode="lin" valueType="num">
                                      <p:cBhvr>
                                        <p:cTn id="79" dur="500" fill="hold"/>
                                        <p:tgtEl>
                                          <p:spTgt spid="42004"/>
                                        </p:tgtEl>
                                        <p:attrNameLst>
                                          <p:attrName>style.rotation</p:attrName>
                                        </p:attrNameLst>
                                      </p:cBhvr>
                                      <p:tavLst>
                                        <p:tav tm="0">
                                          <p:val>
                                            <p:fltVal val="90"/>
                                          </p:val>
                                        </p:tav>
                                        <p:tav tm="100000">
                                          <p:val>
                                            <p:fltVal val="0"/>
                                          </p:val>
                                        </p:tav>
                                      </p:tavLst>
                                    </p:anim>
                                    <p:animEffect transition="in" filter="fade">
                                      <p:cBhvr>
                                        <p:cTn id="80" dur="500"/>
                                        <p:tgtEl>
                                          <p:spTgt spid="42004"/>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42005"/>
                                        </p:tgtEl>
                                        <p:attrNameLst>
                                          <p:attrName>style.visibility</p:attrName>
                                        </p:attrNameLst>
                                      </p:cBhvr>
                                      <p:to>
                                        <p:strVal val="visible"/>
                                      </p:to>
                                    </p:set>
                                    <p:anim calcmode="lin" valueType="num">
                                      <p:cBhvr>
                                        <p:cTn id="83" dur="500" fill="hold"/>
                                        <p:tgtEl>
                                          <p:spTgt spid="42005"/>
                                        </p:tgtEl>
                                        <p:attrNameLst>
                                          <p:attrName>ppt_w</p:attrName>
                                        </p:attrNameLst>
                                      </p:cBhvr>
                                      <p:tavLst>
                                        <p:tav tm="0">
                                          <p:val>
                                            <p:fltVal val="0"/>
                                          </p:val>
                                        </p:tav>
                                        <p:tav tm="100000">
                                          <p:val>
                                            <p:strVal val="#ppt_w"/>
                                          </p:val>
                                        </p:tav>
                                      </p:tavLst>
                                    </p:anim>
                                    <p:anim calcmode="lin" valueType="num">
                                      <p:cBhvr>
                                        <p:cTn id="84" dur="500" fill="hold"/>
                                        <p:tgtEl>
                                          <p:spTgt spid="42005"/>
                                        </p:tgtEl>
                                        <p:attrNameLst>
                                          <p:attrName>ppt_h</p:attrName>
                                        </p:attrNameLst>
                                      </p:cBhvr>
                                      <p:tavLst>
                                        <p:tav tm="0">
                                          <p:val>
                                            <p:fltVal val="0"/>
                                          </p:val>
                                        </p:tav>
                                        <p:tav tm="100000">
                                          <p:val>
                                            <p:strVal val="#ppt_h"/>
                                          </p:val>
                                        </p:tav>
                                      </p:tavLst>
                                    </p:anim>
                                    <p:anim calcmode="lin" valueType="num">
                                      <p:cBhvr>
                                        <p:cTn id="85" dur="500" fill="hold"/>
                                        <p:tgtEl>
                                          <p:spTgt spid="42005"/>
                                        </p:tgtEl>
                                        <p:attrNameLst>
                                          <p:attrName>style.rotation</p:attrName>
                                        </p:attrNameLst>
                                      </p:cBhvr>
                                      <p:tavLst>
                                        <p:tav tm="0">
                                          <p:val>
                                            <p:fltVal val="90"/>
                                          </p:val>
                                        </p:tav>
                                        <p:tav tm="100000">
                                          <p:val>
                                            <p:fltVal val="0"/>
                                          </p:val>
                                        </p:tav>
                                      </p:tavLst>
                                    </p:anim>
                                    <p:animEffect transition="in" filter="fade">
                                      <p:cBhvr>
                                        <p:cTn id="86" dur="500"/>
                                        <p:tgtEl>
                                          <p:spTgt spid="42005"/>
                                        </p:tgtEl>
                                      </p:cBhvr>
                                    </p:animEffect>
                                  </p:childTnLst>
                                </p:cTn>
                              </p:par>
                            </p:childTnLst>
                          </p:cTn>
                        </p:par>
                        <p:par>
                          <p:cTn id="87" fill="hold" nodeType="afterGroup">
                            <p:stCondLst>
                              <p:cond delay="4460"/>
                            </p:stCondLst>
                            <p:childTnLst>
                              <p:par>
                                <p:cTn id="88" presetID="22" presetClass="entr" presetSubtype="4" fill="hold" grpId="0" nodeType="afterEffect">
                                  <p:stCondLst>
                                    <p:cond delay="0"/>
                                  </p:stCondLst>
                                  <p:childTnLst>
                                    <p:set>
                                      <p:cBhvr>
                                        <p:cTn id="89" dur="1" fill="hold">
                                          <p:stCondLst>
                                            <p:cond delay="0"/>
                                          </p:stCondLst>
                                        </p:cTn>
                                        <p:tgtEl>
                                          <p:spTgt spid="42007"/>
                                        </p:tgtEl>
                                        <p:attrNameLst>
                                          <p:attrName>style.visibility</p:attrName>
                                        </p:attrNameLst>
                                      </p:cBhvr>
                                      <p:to>
                                        <p:strVal val="visible"/>
                                      </p:to>
                                    </p:set>
                                    <p:animEffect transition="in" filter="wipe(down)">
                                      <p:cBhvr>
                                        <p:cTn id="90" dur="500"/>
                                        <p:tgtEl>
                                          <p:spTgt spid="42007"/>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988"/>
                                        </p:tgtEl>
                                        <p:attrNameLst>
                                          <p:attrName>style.visibility</p:attrName>
                                        </p:attrNameLst>
                                      </p:cBhvr>
                                      <p:to>
                                        <p:strVal val="visible"/>
                                      </p:to>
                                    </p:set>
                                    <p:animEffect transition="in" filter="wipe(down)">
                                      <p:cBhvr>
                                        <p:cTn id="93" dur="500"/>
                                        <p:tgtEl>
                                          <p:spTgt spid="41988"/>
                                        </p:tgtEl>
                                      </p:cBhvr>
                                    </p:animEffect>
                                  </p:childTnLst>
                                </p:cTn>
                              </p:par>
                              <p:par>
                                <p:cTn id="94" presetID="22" presetClass="entr" presetSubtype="1" fill="hold" grpId="0" nodeType="withEffect">
                                  <p:stCondLst>
                                    <p:cond delay="0"/>
                                  </p:stCondLst>
                                  <p:childTnLst>
                                    <p:set>
                                      <p:cBhvr>
                                        <p:cTn id="95" dur="1" fill="hold">
                                          <p:stCondLst>
                                            <p:cond delay="0"/>
                                          </p:stCondLst>
                                        </p:cTn>
                                        <p:tgtEl>
                                          <p:spTgt spid="42013"/>
                                        </p:tgtEl>
                                        <p:attrNameLst>
                                          <p:attrName>style.visibility</p:attrName>
                                        </p:attrNameLst>
                                      </p:cBhvr>
                                      <p:to>
                                        <p:strVal val="visible"/>
                                      </p:to>
                                    </p:set>
                                    <p:animEffect transition="in" filter="wipe(up)">
                                      <p:cBhvr>
                                        <p:cTn id="96" dur="500"/>
                                        <p:tgtEl>
                                          <p:spTgt spid="42013"/>
                                        </p:tgtEl>
                                      </p:cBhvr>
                                    </p:animEffect>
                                  </p:childTnLst>
                                </p:cTn>
                              </p:par>
                              <p:par>
                                <p:cTn id="97" presetID="22" presetClass="entr" presetSubtype="1" fill="hold" grpId="0" nodeType="withEffect">
                                  <p:stCondLst>
                                    <p:cond delay="0"/>
                                  </p:stCondLst>
                                  <p:childTnLst>
                                    <p:set>
                                      <p:cBhvr>
                                        <p:cTn id="98" dur="1" fill="hold">
                                          <p:stCondLst>
                                            <p:cond delay="0"/>
                                          </p:stCondLst>
                                        </p:cTn>
                                        <p:tgtEl>
                                          <p:spTgt spid="42012"/>
                                        </p:tgtEl>
                                        <p:attrNameLst>
                                          <p:attrName>style.visibility</p:attrName>
                                        </p:attrNameLst>
                                      </p:cBhvr>
                                      <p:to>
                                        <p:strVal val="visible"/>
                                      </p:to>
                                    </p:set>
                                    <p:animEffect transition="in" filter="wipe(up)">
                                      <p:cBhvr>
                                        <p:cTn id="99" dur="500"/>
                                        <p:tgtEl>
                                          <p:spTgt spid="42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autoUpdateAnimBg="0"/>
      <p:bldP spid="41987" grpId="0" animBg="1"/>
      <p:bldP spid="41988" grpId="0" animBg="1" autoUpdateAnimBg="0"/>
      <p:bldP spid="42001" grpId="0" animBg="1" autoUpdateAnimBg="0"/>
      <p:bldP spid="42002" grpId="0" autoUpdateAnimBg="0"/>
      <p:bldP spid="42003" grpId="0" autoUpdateAnimBg="0"/>
      <p:bldP spid="42004" grpId="0" autoUpdateAnimBg="0"/>
      <p:bldP spid="42005" grpId="0" autoUpdateAnimBg="0"/>
      <p:bldP spid="42006" grpId="0" autoUpdateAnimBg="0"/>
      <p:bldP spid="42007" grpId="0" autoUpdateAnimBg="0"/>
      <p:bldP spid="42008" grpId="0" animBg="1" autoUpdateAnimBg="0"/>
      <p:bldP spid="42009" grpId="0" autoUpdateAnimBg="0"/>
      <p:bldP spid="42010" grpId="0" animBg="1" autoUpdateAnimBg="0"/>
      <p:bldP spid="42011" grpId="0" autoUpdateAnimBg="0"/>
      <p:bldP spid="42012" grpId="0" animBg="1" autoUpdateAnimBg="0"/>
      <p:bldP spid="42013"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0179" name="Rectangle 3"/>
          <p:cNvSpPr>
            <a:spLocks noGrp="1" noChangeArrowheads="1"/>
          </p:cNvSpPr>
          <p:nvPr>
            <p:ph type="ctrTitle" idx="4294967295"/>
          </p:nvPr>
        </p:nvSpPr>
        <p:spPr>
          <a:xfrm>
            <a:off x="2555776" y="1779662"/>
            <a:ext cx="3682355" cy="726281"/>
          </a:xfrm>
        </p:spPr>
        <p:txBody>
          <a:bodyPr/>
          <a:lstStyle/>
          <a:p>
            <a:pPr algn="dist" eaLnBrk="1" hangingPunct="1"/>
            <a:r>
              <a:rPr lang="zh-CN" altLang="en-US" sz="6700" b="1" dirty="0">
                <a:solidFill>
                  <a:srgbClr val="F8F8F8"/>
                </a:solidFill>
                <a:latin typeface="微软雅黑" pitchFamily="34" charset="-122"/>
              </a:rPr>
              <a:t>谢谢大家</a:t>
            </a:r>
            <a:r>
              <a:rPr lang="en-US" altLang="zh-CN" sz="6700" b="1" dirty="0">
                <a:solidFill>
                  <a:srgbClr val="F8F8F8"/>
                </a:solidFill>
                <a:latin typeface="微软雅黑" pitchFamily="34" charset="-122"/>
              </a:rPr>
              <a:t>!</a:t>
            </a:r>
            <a:endParaRPr lang="zh-CN" altLang="en-US" sz="6700" b="1" dirty="0">
              <a:solidFill>
                <a:srgbClr val="F8F8F8"/>
              </a:solidFill>
              <a:latin typeface="微软雅黑" pitchFamily="34" charset="-122"/>
            </a:endParaRPr>
          </a:p>
        </p:txBody>
      </p:sp>
      <p:sp>
        <p:nvSpPr>
          <p:cNvPr id="5" name="Freeform 6"/>
          <p:cNvSpPr>
            <a:spLocks/>
          </p:cNvSpPr>
          <p:nvPr/>
        </p:nvSpPr>
        <p:spPr bwMode="auto">
          <a:xfrm>
            <a:off x="2" y="588169"/>
            <a:ext cx="1687647" cy="563166"/>
          </a:xfrm>
          <a:custGeom>
            <a:avLst/>
            <a:gdLst>
              <a:gd name="T0" fmla="*/ 0 w 2953"/>
              <a:gd name="T1" fmla="*/ 0 h 982"/>
              <a:gd name="T2" fmla="*/ 2251075 w 2953"/>
              <a:gd name="T3" fmla="*/ 0 h 982"/>
              <a:gd name="T4" fmla="*/ 1777686 w 2953"/>
              <a:gd name="T5" fmla="*/ 750888 h 982"/>
              <a:gd name="T6" fmla="*/ 0 w 2953"/>
              <a:gd name="T7" fmla="*/ 750888 h 982"/>
              <a:gd name="T8" fmla="*/ 0 w 2953"/>
              <a:gd name="T9" fmla="*/ 0 h 9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53" h="982">
                <a:moveTo>
                  <a:pt x="0" y="0"/>
                </a:moveTo>
                <a:lnTo>
                  <a:pt x="2953" y="0"/>
                </a:lnTo>
                <a:lnTo>
                  <a:pt x="2332" y="982"/>
                </a:lnTo>
                <a:lnTo>
                  <a:pt x="0" y="982"/>
                </a:lnTo>
                <a:lnTo>
                  <a:pt x="0"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lIns="68553" tIns="34276" rIns="68553" bIns="34276"/>
          <a:lstStyle/>
          <a:p>
            <a:pPr>
              <a:buFont typeface="Arial" pitchFamily="34" charset="0"/>
              <a:buNone/>
            </a:pPr>
            <a:endParaRPr kumimoji="0" lang="zh-CN" altLang="en-US" sz="1300">
              <a:solidFill>
                <a:srgbClr val="006794"/>
              </a:solidFill>
              <a:latin typeface="Arial" pitchFamily="34" charset="0"/>
            </a:endParaRPr>
          </a:p>
        </p:txBody>
      </p:sp>
      <p:sp>
        <p:nvSpPr>
          <p:cNvPr id="6" name="Freeform 7"/>
          <p:cNvSpPr>
            <a:spLocks/>
          </p:cNvSpPr>
          <p:nvPr/>
        </p:nvSpPr>
        <p:spPr bwMode="auto">
          <a:xfrm>
            <a:off x="1" y="-4762"/>
            <a:ext cx="2356517" cy="979885"/>
          </a:xfrm>
          <a:custGeom>
            <a:avLst/>
            <a:gdLst>
              <a:gd name="T0" fmla="*/ 0 w 4124"/>
              <a:gd name="T1" fmla="*/ 0 h 1711"/>
              <a:gd name="T2" fmla="*/ 3143250 w 4124"/>
              <a:gd name="T3" fmla="*/ 0 h 1711"/>
              <a:gd name="T4" fmla="*/ 2387925 w 4124"/>
              <a:gd name="T5" fmla="*/ 1306513 h 1711"/>
              <a:gd name="T6" fmla="*/ 0 w 4124"/>
              <a:gd name="T7" fmla="*/ 1306513 h 1711"/>
              <a:gd name="T8" fmla="*/ 0 w 4124"/>
              <a:gd name="T9" fmla="*/ 0 h 17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4" h="1711">
                <a:moveTo>
                  <a:pt x="0" y="0"/>
                </a:moveTo>
                <a:lnTo>
                  <a:pt x="4124" y="0"/>
                </a:lnTo>
                <a:lnTo>
                  <a:pt x="3133" y="1711"/>
                </a:lnTo>
                <a:lnTo>
                  <a:pt x="0" y="1711"/>
                </a:lnTo>
                <a:lnTo>
                  <a:pt x="0" y="0"/>
                </a:lnTo>
                <a:close/>
              </a:path>
            </a:pathLst>
          </a:custGeom>
          <a:solidFill>
            <a:schemeClr val="bg1">
              <a:lumMod val="75000"/>
            </a:schemeClr>
          </a:solidFill>
          <a:ln>
            <a:noFill/>
          </a:ln>
        </p:spPr>
        <p:txBody>
          <a:bodyPr lIns="68553" tIns="34276" rIns="68553" bIns="34276"/>
          <a:lstStyle/>
          <a:p>
            <a:pPr>
              <a:buFont typeface="Arial" pitchFamily="34" charset="0"/>
              <a:buNone/>
            </a:pPr>
            <a:endParaRPr kumimoji="0" lang="zh-CN" altLang="en-US" sz="1300">
              <a:solidFill>
                <a:srgbClr val="006794"/>
              </a:solidFill>
              <a:latin typeface="Arial" pitchFamily="34" charset="0"/>
            </a:endParaRPr>
          </a:p>
        </p:txBody>
      </p:sp>
      <p:pic>
        <p:nvPicPr>
          <p:cNvPr id="7" name="Picture 2" descr="E:\2017年KIS产品市场部工作资料\2017市场物料\2017金蝶新logo\2017公司新logo-0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20" y="1"/>
            <a:ext cx="1655808" cy="932534"/>
          </a:xfrm>
          <a:prstGeom prst="rect">
            <a:avLst/>
          </a:prstGeom>
          <a:noFill/>
          <a:extLst>
            <a:ext uri="{909E8E84-426E-40DD-AFC4-6F175D3DCCD1}">
              <a14:hiddenFill xmlns:a14="http://schemas.microsoft.com/office/drawing/2010/main">
                <a:solidFill>
                  <a:srgbClr val="FFFFFF"/>
                </a:solidFill>
              </a14:hiddenFill>
            </a:ext>
          </a:extLst>
        </p:spPr>
      </p:pic>
      <p:sp>
        <p:nvSpPr>
          <p:cNvPr id="8" name="Freeform 9"/>
          <p:cNvSpPr>
            <a:spLocks/>
          </p:cNvSpPr>
          <p:nvPr/>
        </p:nvSpPr>
        <p:spPr bwMode="auto">
          <a:xfrm>
            <a:off x="7755085" y="4450558"/>
            <a:ext cx="1387727" cy="697706"/>
          </a:xfrm>
          <a:custGeom>
            <a:avLst/>
            <a:gdLst>
              <a:gd name="T0" fmla="*/ 1851025 w 2428"/>
              <a:gd name="T1" fmla="*/ 0 h 1218"/>
              <a:gd name="T2" fmla="*/ 1851025 w 2428"/>
              <a:gd name="T3" fmla="*/ 930275 h 1218"/>
              <a:gd name="T4" fmla="*/ 0 w 2428"/>
              <a:gd name="T5" fmla="*/ 930275 h 1218"/>
              <a:gd name="T6" fmla="*/ 587022 w 2428"/>
              <a:gd name="T7" fmla="*/ 0 h 1218"/>
              <a:gd name="T8" fmla="*/ 1851025 w 2428"/>
              <a:gd name="T9" fmla="*/ 0 h 12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28" h="1218">
                <a:moveTo>
                  <a:pt x="2428" y="0"/>
                </a:moveTo>
                <a:lnTo>
                  <a:pt x="2428" y="1218"/>
                </a:lnTo>
                <a:lnTo>
                  <a:pt x="0" y="1218"/>
                </a:lnTo>
                <a:lnTo>
                  <a:pt x="770" y="0"/>
                </a:lnTo>
                <a:lnTo>
                  <a:pt x="2428"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lIns="68553" tIns="34276" rIns="68553" bIns="34276"/>
          <a:lstStyle/>
          <a:p>
            <a:pPr>
              <a:buFont typeface="Arial" pitchFamily="34" charset="0"/>
              <a:buNone/>
            </a:pPr>
            <a:endParaRPr kumimoji="0" lang="zh-CN" altLang="en-US" sz="1300">
              <a:solidFill>
                <a:srgbClr val="006794"/>
              </a:solidFill>
              <a:latin typeface="Arial" pitchFamily="34" charset="0"/>
            </a:endParaRPr>
          </a:p>
        </p:txBody>
      </p:sp>
      <p:sp>
        <p:nvSpPr>
          <p:cNvPr id="9" name="Freeform 10"/>
          <p:cNvSpPr>
            <a:spLocks/>
          </p:cNvSpPr>
          <p:nvPr/>
        </p:nvSpPr>
        <p:spPr bwMode="auto">
          <a:xfrm>
            <a:off x="7503961" y="4586288"/>
            <a:ext cx="1638850" cy="561975"/>
          </a:xfrm>
          <a:custGeom>
            <a:avLst/>
            <a:gdLst>
              <a:gd name="T0" fmla="*/ 2185987 w 2868"/>
              <a:gd name="T1" fmla="*/ 0 h 980"/>
              <a:gd name="T2" fmla="*/ 2185987 w 2868"/>
              <a:gd name="T3" fmla="*/ 749300 h 980"/>
              <a:gd name="T4" fmla="*/ 0 w 2868"/>
              <a:gd name="T5" fmla="*/ 749300 h 980"/>
              <a:gd name="T6" fmla="*/ 471801 w 2868"/>
              <a:gd name="T7" fmla="*/ 0 h 980"/>
              <a:gd name="T8" fmla="*/ 2185987 w 2868"/>
              <a:gd name="T9" fmla="*/ 0 h 9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68" h="980">
                <a:moveTo>
                  <a:pt x="2868" y="0"/>
                </a:moveTo>
                <a:lnTo>
                  <a:pt x="2868" y="980"/>
                </a:lnTo>
                <a:lnTo>
                  <a:pt x="0" y="980"/>
                </a:lnTo>
                <a:lnTo>
                  <a:pt x="619" y="0"/>
                </a:lnTo>
                <a:lnTo>
                  <a:pt x="2868" y="0"/>
                </a:lnTo>
                <a:close/>
              </a:path>
            </a:pathLst>
          </a:custGeom>
          <a:solidFill>
            <a:schemeClr val="bg1">
              <a:lumMod val="75000"/>
            </a:schemeClr>
          </a:solidFill>
          <a:ln>
            <a:noFill/>
          </a:ln>
        </p:spPr>
        <p:txBody>
          <a:bodyPr lIns="68553" tIns="34276" rIns="68553" bIns="34276"/>
          <a:lstStyle/>
          <a:p>
            <a:pPr>
              <a:buFont typeface="Arial" pitchFamily="34" charset="0"/>
              <a:buNone/>
            </a:pPr>
            <a:endParaRPr kumimoji="0" lang="zh-CN" altLang="en-US" sz="1300">
              <a:solidFill>
                <a:srgbClr val="006794"/>
              </a:solidFill>
              <a:latin typeface="Arial" pitchFamily="34" charset="0"/>
            </a:endParaRPr>
          </a:p>
        </p:txBody>
      </p:sp>
    </p:spTree>
    <p:extLst>
      <p:ext uri="{BB962C8B-B14F-4D97-AF65-F5344CB8AC3E}">
        <p14:creationId xmlns:p14="http://schemas.microsoft.com/office/powerpoint/2010/main" val="4070008511"/>
      </p:ext>
    </p:extLst>
  </p:cSld>
  <p:clrMapOvr>
    <a:masterClrMapping/>
  </p:clrMapOvr>
  <p:transition spd="slow" advTm="8114">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0179"/>
                                        </p:tgtEl>
                                        <p:attrNameLst>
                                          <p:attrName>style.visibility</p:attrName>
                                        </p:attrNameLst>
                                      </p:cBhvr>
                                      <p:to>
                                        <p:strVal val="visible"/>
                                      </p:to>
                                    </p:set>
                                    <p:animEffect transition="in" filter="wipe(left)">
                                      <p:cBhvr>
                                        <p:cTn id="7" dur="1500"/>
                                        <p:tgtEl>
                                          <p:spTgt spid="50179"/>
                                        </p:tgtEl>
                                      </p:cBhvr>
                                    </p:animEffect>
                                  </p:childTnLst>
                                </p:cTn>
                              </p:par>
                            </p:childTnLst>
                          </p:cTn>
                        </p:par>
                        <p:par>
                          <p:cTn id="8" fill="hold">
                            <p:stCondLst>
                              <p:cond delay="2000"/>
                            </p:stCondLst>
                            <p:childTnLst>
                              <p:par>
                                <p:cTn id="9" presetID="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2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1+#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autoUpdateAnimBg="0"/>
      <p:bldP spid="5" grpId="0" animBg="1"/>
      <p:bldP spid="6"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reeform 5"/>
          <p:cNvSpPr>
            <a:spLocks/>
          </p:cNvSpPr>
          <p:nvPr/>
        </p:nvSpPr>
        <p:spPr bwMode="auto">
          <a:xfrm>
            <a:off x="2481484" y="1046560"/>
            <a:ext cx="6662516" cy="1410890"/>
          </a:xfrm>
          <a:custGeom>
            <a:avLst/>
            <a:gdLst>
              <a:gd name="T0" fmla="*/ 8886825 w 11567"/>
              <a:gd name="T1" fmla="*/ 1881187 h 2441"/>
              <a:gd name="T2" fmla="*/ 0 w 11567"/>
              <a:gd name="T3" fmla="*/ 1881187 h 2441"/>
              <a:gd name="T4" fmla="*/ 1184705 w 11567"/>
              <a:gd name="T5" fmla="*/ 0 h 2441"/>
              <a:gd name="T6" fmla="*/ 8886825 w 11567"/>
              <a:gd name="T7" fmla="*/ 0 h 2441"/>
              <a:gd name="T8" fmla="*/ 8886825 w 11567"/>
              <a:gd name="T9" fmla="*/ 1881187 h 24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67" h="2441">
                <a:moveTo>
                  <a:pt x="11567" y="2441"/>
                </a:moveTo>
                <a:lnTo>
                  <a:pt x="0" y="2441"/>
                </a:lnTo>
                <a:lnTo>
                  <a:pt x="1542" y="0"/>
                </a:lnTo>
                <a:lnTo>
                  <a:pt x="11567" y="0"/>
                </a:lnTo>
                <a:lnTo>
                  <a:pt x="11567" y="2441"/>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endParaRPr lang="zh-CN" altLang="en-US"/>
          </a:p>
        </p:txBody>
      </p:sp>
      <p:sp>
        <p:nvSpPr>
          <p:cNvPr id="15363" name="Freeform 6"/>
          <p:cNvSpPr>
            <a:spLocks/>
          </p:cNvSpPr>
          <p:nvPr/>
        </p:nvSpPr>
        <p:spPr bwMode="auto">
          <a:xfrm>
            <a:off x="0" y="3056335"/>
            <a:ext cx="4270294" cy="1284684"/>
          </a:xfrm>
          <a:custGeom>
            <a:avLst/>
            <a:gdLst>
              <a:gd name="T0" fmla="*/ 0 w 7413"/>
              <a:gd name="T1" fmla="*/ 0 h 2222"/>
              <a:gd name="T2" fmla="*/ 5695950 w 7413"/>
              <a:gd name="T3" fmla="*/ 0 h 2222"/>
              <a:gd name="T4" fmla="*/ 4617923 w 7413"/>
              <a:gd name="T5" fmla="*/ 1712912 h 2222"/>
              <a:gd name="T6" fmla="*/ 0 w 7413"/>
              <a:gd name="T7" fmla="*/ 1712912 h 2222"/>
              <a:gd name="T8" fmla="*/ 0 w 7413"/>
              <a:gd name="T9" fmla="*/ 0 h 2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13" h="2222">
                <a:moveTo>
                  <a:pt x="0" y="0"/>
                </a:moveTo>
                <a:lnTo>
                  <a:pt x="7413" y="0"/>
                </a:lnTo>
                <a:lnTo>
                  <a:pt x="6010" y="2222"/>
                </a:lnTo>
                <a:lnTo>
                  <a:pt x="0" y="2222"/>
                </a:lnTo>
                <a:lnTo>
                  <a:pt x="0" y="0"/>
                </a:lnTo>
                <a:close/>
              </a:path>
            </a:pathLst>
          </a:cu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endParaRPr lang="zh-CN" altLang="en-US"/>
          </a:p>
        </p:txBody>
      </p:sp>
      <p:sp>
        <p:nvSpPr>
          <p:cNvPr id="15364" name="Freeform 7"/>
          <p:cNvSpPr>
            <a:spLocks/>
          </p:cNvSpPr>
          <p:nvPr/>
        </p:nvSpPr>
        <p:spPr bwMode="auto">
          <a:xfrm>
            <a:off x="0" y="1539480"/>
            <a:ext cx="8046672" cy="2235994"/>
          </a:xfrm>
          <a:custGeom>
            <a:avLst/>
            <a:gdLst>
              <a:gd name="T0" fmla="*/ 0 w 13970"/>
              <a:gd name="T1" fmla="*/ 0 h 3869"/>
              <a:gd name="T2" fmla="*/ 10733088 w 13970"/>
              <a:gd name="T3" fmla="*/ 0 h 3869"/>
              <a:gd name="T4" fmla="*/ 8856142 w 13970"/>
              <a:gd name="T5" fmla="*/ 2981325 h 3869"/>
              <a:gd name="T6" fmla="*/ 0 w 13970"/>
              <a:gd name="T7" fmla="*/ 2981325 h 3869"/>
              <a:gd name="T8" fmla="*/ 0 w 13970"/>
              <a:gd name="T9" fmla="*/ 0 h 38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70" h="3869">
                <a:moveTo>
                  <a:pt x="0" y="0"/>
                </a:moveTo>
                <a:lnTo>
                  <a:pt x="13970" y="0"/>
                </a:lnTo>
                <a:lnTo>
                  <a:pt x="11527" y="3869"/>
                </a:lnTo>
                <a:lnTo>
                  <a:pt x="0" y="3869"/>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endParaRPr lang="zh-CN" altLang="en-US"/>
          </a:p>
        </p:txBody>
      </p:sp>
      <p:sp>
        <p:nvSpPr>
          <p:cNvPr id="15365" name="Freeform 8"/>
          <p:cNvSpPr>
            <a:spLocks/>
          </p:cNvSpPr>
          <p:nvPr/>
        </p:nvSpPr>
        <p:spPr bwMode="auto">
          <a:xfrm>
            <a:off x="8420383" y="1431132"/>
            <a:ext cx="417746" cy="675085"/>
          </a:xfrm>
          <a:custGeom>
            <a:avLst/>
            <a:gdLst>
              <a:gd name="T0" fmla="*/ 448844 w 725"/>
              <a:gd name="T1" fmla="*/ 341104 h 1169"/>
              <a:gd name="T2" fmla="*/ 557212 w 725"/>
              <a:gd name="T3" fmla="*/ 450441 h 1169"/>
              <a:gd name="T4" fmla="*/ 448844 w 725"/>
              <a:gd name="T5" fmla="*/ 559009 h 1169"/>
              <a:gd name="T6" fmla="*/ 108368 w 725"/>
              <a:gd name="T7" fmla="*/ 900113 h 1169"/>
              <a:gd name="T8" fmla="*/ 0 w 725"/>
              <a:gd name="T9" fmla="*/ 791545 h 1169"/>
              <a:gd name="T10" fmla="*/ 340476 w 725"/>
              <a:gd name="T11" fmla="*/ 450441 h 1169"/>
              <a:gd name="T12" fmla="*/ 0 w 725"/>
              <a:gd name="T13" fmla="*/ 108568 h 1169"/>
              <a:gd name="T14" fmla="*/ 108368 w 725"/>
              <a:gd name="T15" fmla="*/ 0 h 1169"/>
              <a:gd name="T16" fmla="*/ 448844 w 725"/>
              <a:gd name="T17" fmla="*/ 341104 h 11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5" h="1169">
                <a:moveTo>
                  <a:pt x="584" y="443"/>
                </a:moveTo>
                <a:lnTo>
                  <a:pt x="725" y="585"/>
                </a:lnTo>
                <a:lnTo>
                  <a:pt x="584" y="726"/>
                </a:lnTo>
                <a:lnTo>
                  <a:pt x="141" y="1169"/>
                </a:lnTo>
                <a:lnTo>
                  <a:pt x="0" y="1028"/>
                </a:lnTo>
                <a:lnTo>
                  <a:pt x="443" y="585"/>
                </a:lnTo>
                <a:lnTo>
                  <a:pt x="0" y="141"/>
                </a:lnTo>
                <a:lnTo>
                  <a:pt x="141" y="0"/>
                </a:lnTo>
                <a:lnTo>
                  <a:pt x="584" y="4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endParaRPr lang="zh-CN" altLang="en-US"/>
          </a:p>
        </p:txBody>
      </p:sp>
      <p:sp>
        <p:nvSpPr>
          <p:cNvPr id="15368" name="TextBox 11"/>
          <p:cNvSpPr txBox="1">
            <a:spLocks noChangeArrowheads="1"/>
          </p:cNvSpPr>
          <p:nvPr/>
        </p:nvSpPr>
        <p:spPr bwMode="auto">
          <a:xfrm>
            <a:off x="2031604" y="2106217"/>
            <a:ext cx="5060676" cy="102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7" tIns="34279" rIns="68557" bIns="3427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3200" b="1" kern="0" dirty="0">
                <a:solidFill>
                  <a:srgbClr val="F8F8F8"/>
                </a:solidFill>
                <a:latin typeface="微软雅黑" panose="020B0503020204020204" pitchFamily="34" charset="-122"/>
                <a:ea typeface="微软雅黑" panose="020B0503020204020204" pitchFamily="34" charset="-122"/>
              </a:rPr>
              <a:t>政府会计制度带来哪些变化</a:t>
            </a:r>
          </a:p>
          <a:p>
            <a:pPr eaLnBrk="1" hangingPunct="1"/>
            <a:endParaRPr lang="zh-CN" altLang="en-US" sz="3000" b="1" dirty="0">
              <a:solidFill>
                <a:srgbClr val="FFFFFF"/>
              </a:solidFill>
              <a:latin typeface="微软雅黑" pitchFamily="34" charset="-122"/>
              <a:ea typeface="微软雅黑" pitchFamily="34" charset="-122"/>
            </a:endParaRPr>
          </a:p>
        </p:txBody>
      </p:sp>
      <p:sp>
        <p:nvSpPr>
          <p:cNvPr id="15369" name="TextBox 12"/>
          <p:cNvSpPr txBox="1">
            <a:spLocks noChangeArrowheads="1"/>
          </p:cNvSpPr>
          <p:nvPr/>
        </p:nvSpPr>
        <p:spPr bwMode="auto">
          <a:xfrm>
            <a:off x="1009256" y="1847851"/>
            <a:ext cx="956889"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7" tIns="34279" rIns="68557" bIns="3427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10300" b="1" dirty="0">
                <a:solidFill>
                  <a:srgbClr val="FFFFFF"/>
                </a:solidFill>
                <a:latin typeface="微软雅黑" pitchFamily="34" charset="-122"/>
                <a:ea typeface="微软雅黑" pitchFamily="34" charset="-122"/>
              </a:rPr>
              <a:t>2</a:t>
            </a:r>
            <a:endParaRPr lang="zh-CN" altLang="en-US" sz="10300" b="1" dirty="0">
              <a:solidFill>
                <a:srgbClr val="FFFFFF"/>
              </a:solidFill>
              <a:latin typeface="微软雅黑" pitchFamily="34" charset="-122"/>
              <a:ea typeface="微软雅黑" pitchFamily="34" charset="-122"/>
            </a:endParaRPr>
          </a:p>
        </p:txBody>
      </p:sp>
      <p:sp>
        <p:nvSpPr>
          <p:cNvPr id="15371" name="TextBox 2"/>
          <p:cNvSpPr txBox="1">
            <a:spLocks noChangeArrowheads="1"/>
          </p:cNvSpPr>
          <p:nvPr/>
        </p:nvSpPr>
        <p:spPr bwMode="auto">
          <a:xfrm>
            <a:off x="367761" y="2859883"/>
            <a:ext cx="631975"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7" tIns="34279" rIns="68557" bIns="3427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2100">
                <a:solidFill>
                  <a:srgbClr val="FFFFFF"/>
                </a:solidFill>
              </a:rPr>
              <a:t>Part</a:t>
            </a:r>
            <a:endParaRPr lang="zh-CN" altLang="en-US" sz="2100">
              <a:solidFill>
                <a:srgbClr val="FFFFFF"/>
              </a:solidFill>
            </a:endParaRPr>
          </a:p>
        </p:txBody>
      </p:sp>
    </p:spTree>
    <p:extLst>
      <p:ext uri="{BB962C8B-B14F-4D97-AF65-F5344CB8AC3E}">
        <p14:creationId xmlns:p14="http://schemas.microsoft.com/office/powerpoint/2010/main" val="1133687619"/>
      </p:ext>
    </p:extLst>
  </p:cSld>
  <p:clrMapOvr>
    <a:masterClrMapping/>
  </p:clrMapOvr>
  <p:transition spd="slow" advTm="9629">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wipe(left)">
                                      <p:cBhvr>
                                        <p:cTn id="7" dur="1000"/>
                                        <p:tgtEl>
                                          <p:spTgt spid="1536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5362"/>
                                        </p:tgtEl>
                                        <p:attrNameLst>
                                          <p:attrName>style.visibility</p:attrName>
                                        </p:attrNameLst>
                                      </p:cBhvr>
                                      <p:to>
                                        <p:strVal val="visible"/>
                                      </p:to>
                                    </p:set>
                                    <p:animEffect transition="in" filter="wipe(right)">
                                      <p:cBhvr>
                                        <p:cTn id="10" dur="1000"/>
                                        <p:tgtEl>
                                          <p:spTgt spid="15362"/>
                                        </p:tgtEl>
                                      </p:cBhvr>
                                    </p:animEffect>
                                  </p:childTnLst>
                                </p:cTn>
                              </p:par>
                            </p:childTnLst>
                          </p:cTn>
                        </p:par>
                        <p:par>
                          <p:cTn id="11" fill="hold" nodeType="afterGroup">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15364"/>
                                        </p:tgtEl>
                                        <p:attrNameLst>
                                          <p:attrName>style.visibility</p:attrName>
                                        </p:attrNameLst>
                                      </p:cBhvr>
                                      <p:to>
                                        <p:strVal val="visible"/>
                                      </p:to>
                                    </p:set>
                                    <p:anim calcmode="lin" valueType="num">
                                      <p:cBhvr additive="base">
                                        <p:cTn id="14" dur="500" fill="hold"/>
                                        <p:tgtEl>
                                          <p:spTgt spid="15364"/>
                                        </p:tgtEl>
                                        <p:attrNameLst>
                                          <p:attrName>ppt_x</p:attrName>
                                        </p:attrNameLst>
                                      </p:cBhvr>
                                      <p:tavLst>
                                        <p:tav tm="0">
                                          <p:val>
                                            <p:strVal val="0-#ppt_w/2"/>
                                          </p:val>
                                        </p:tav>
                                        <p:tav tm="100000">
                                          <p:val>
                                            <p:strVal val="#ppt_x"/>
                                          </p:val>
                                        </p:tav>
                                      </p:tavLst>
                                    </p:anim>
                                    <p:anim calcmode="lin" valueType="num">
                                      <p:cBhvr additive="base">
                                        <p:cTn id="15" dur="500" fill="hold"/>
                                        <p:tgtEl>
                                          <p:spTgt spid="15364"/>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5365"/>
                                        </p:tgtEl>
                                        <p:attrNameLst>
                                          <p:attrName>style.visibility</p:attrName>
                                        </p:attrNameLst>
                                      </p:cBhvr>
                                      <p:to>
                                        <p:strVal val="visible"/>
                                      </p:to>
                                    </p:set>
                                    <p:anim calcmode="lin" valueType="num">
                                      <p:cBhvr>
                                        <p:cTn id="19" dur="300" fill="hold"/>
                                        <p:tgtEl>
                                          <p:spTgt spid="15365"/>
                                        </p:tgtEl>
                                        <p:attrNameLst>
                                          <p:attrName>ppt_w</p:attrName>
                                        </p:attrNameLst>
                                      </p:cBhvr>
                                      <p:tavLst>
                                        <p:tav tm="0">
                                          <p:val>
                                            <p:fltVal val="0"/>
                                          </p:val>
                                        </p:tav>
                                        <p:tav tm="100000">
                                          <p:val>
                                            <p:strVal val="#ppt_w"/>
                                          </p:val>
                                        </p:tav>
                                      </p:tavLst>
                                    </p:anim>
                                    <p:anim calcmode="lin" valueType="num">
                                      <p:cBhvr>
                                        <p:cTn id="20" dur="300" fill="hold"/>
                                        <p:tgtEl>
                                          <p:spTgt spid="15365"/>
                                        </p:tgtEl>
                                        <p:attrNameLst>
                                          <p:attrName>ppt_h</p:attrName>
                                        </p:attrNameLst>
                                      </p:cBhvr>
                                      <p:tavLst>
                                        <p:tav tm="0">
                                          <p:val>
                                            <p:fltVal val="0"/>
                                          </p:val>
                                        </p:tav>
                                        <p:tav tm="100000">
                                          <p:val>
                                            <p:strVal val="#ppt_h"/>
                                          </p:val>
                                        </p:tav>
                                      </p:tavLst>
                                    </p:anim>
                                    <p:anim calcmode="lin" valueType="num">
                                      <p:cBhvr>
                                        <p:cTn id="21" dur="300" fill="hold"/>
                                        <p:tgtEl>
                                          <p:spTgt spid="15365"/>
                                        </p:tgtEl>
                                        <p:attrNameLst>
                                          <p:attrName>style.rotation</p:attrName>
                                        </p:attrNameLst>
                                      </p:cBhvr>
                                      <p:tavLst>
                                        <p:tav tm="0">
                                          <p:val>
                                            <p:fltVal val="90"/>
                                          </p:val>
                                        </p:tav>
                                        <p:tav tm="100000">
                                          <p:val>
                                            <p:fltVal val="0"/>
                                          </p:val>
                                        </p:tav>
                                      </p:tavLst>
                                    </p:anim>
                                    <p:animEffect transition="in" filter="fade">
                                      <p:cBhvr>
                                        <p:cTn id="22" dur="300"/>
                                        <p:tgtEl>
                                          <p:spTgt spid="15365"/>
                                        </p:tgtEl>
                                      </p:cBhvr>
                                    </p:animEffect>
                                  </p:childTnLst>
                                </p:cTn>
                              </p:par>
                            </p:childTnLst>
                          </p:cTn>
                        </p:par>
                        <p:par>
                          <p:cTn id="23" fill="hold" nodeType="afterGroup">
                            <p:stCondLst>
                              <p:cond delay="1800"/>
                            </p:stCondLst>
                            <p:childTnLst>
                              <p:par>
                                <p:cTn id="24" presetID="42" presetClass="entr" presetSubtype="0" fill="hold" grpId="0" nodeType="afterEffect">
                                  <p:stCondLst>
                                    <p:cond delay="0"/>
                                  </p:stCondLst>
                                  <p:childTnLst>
                                    <p:set>
                                      <p:cBhvr>
                                        <p:cTn id="25" dur="1" fill="hold">
                                          <p:stCondLst>
                                            <p:cond delay="0"/>
                                          </p:stCondLst>
                                        </p:cTn>
                                        <p:tgtEl>
                                          <p:spTgt spid="15371"/>
                                        </p:tgtEl>
                                        <p:attrNameLst>
                                          <p:attrName>style.visibility</p:attrName>
                                        </p:attrNameLst>
                                      </p:cBhvr>
                                      <p:to>
                                        <p:strVal val="visible"/>
                                      </p:to>
                                    </p:set>
                                    <p:animEffect transition="in" filter="fade">
                                      <p:cBhvr>
                                        <p:cTn id="26" dur="500"/>
                                        <p:tgtEl>
                                          <p:spTgt spid="15371"/>
                                        </p:tgtEl>
                                      </p:cBhvr>
                                    </p:animEffect>
                                    <p:anim calcmode="lin" valueType="num">
                                      <p:cBhvr>
                                        <p:cTn id="27" dur="500" fill="hold"/>
                                        <p:tgtEl>
                                          <p:spTgt spid="15371"/>
                                        </p:tgtEl>
                                        <p:attrNameLst>
                                          <p:attrName>ppt_x</p:attrName>
                                        </p:attrNameLst>
                                      </p:cBhvr>
                                      <p:tavLst>
                                        <p:tav tm="0">
                                          <p:val>
                                            <p:strVal val="#ppt_x"/>
                                          </p:val>
                                        </p:tav>
                                        <p:tav tm="100000">
                                          <p:val>
                                            <p:strVal val="#ppt_x"/>
                                          </p:val>
                                        </p:tav>
                                      </p:tavLst>
                                    </p:anim>
                                    <p:anim calcmode="lin" valueType="num">
                                      <p:cBhvr>
                                        <p:cTn id="28" dur="500" fill="hold"/>
                                        <p:tgtEl>
                                          <p:spTgt spid="15371"/>
                                        </p:tgtEl>
                                        <p:attrNameLst>
                                          <p:attrName>ppt_y</p:attrName>
                                        </p:attrNameLst>
                                      </p:cBhvr>
                                      <p:tavLst>
                                        <p:tav tm="0">
                                          <p:val>
                                            <p:strVal val="#ppt_y+.1"/>
                                          </p:val>
                                        </p:tav>
                                        <p:tav tm="100000">
                                          <p:val>
                                            <p:strVal val="#ppt_y"/>
                                          </p:val>
                                        </p:tav>
                                      </p:tavLst>
                                    </p:anim>
                                  </p:childTnLst>
                                </p:cTn>
                              </p:par>
                            </p:childTnLst>
                          </p:cTn>
                        </p:par>
                        <p:par>
                          <p:cTn id="29" fill="hold" nodeType="afterGroup">
                            <p:stCondLst>
                              <p:cond delay="2300"/>
                            </p:stCondLst>
                            <p:childTnLst>
                              <p:par>
                                <p:cTn id="30" presetID="31" presetClass="entr" presetSubtype="0" fill="hold" grpId="0" nodeType="afterEffect">
                                  <p:stCondLst>
                                    <p:cond delay="0"/>
                                  </p:stCondLst>
                                  <p:childTnLst>
                                    <p:set>
                                      <p:cBhvr>
                                        <p:cTn id="31" dur="1" fill="hold">
                                          <p:stCondLst>
                                            <p:cond delay="0"/>
                                          </p:stCondLst>
                                        </p:cTn>
                                        <p:tgtEl>
                                          <p:spTgt spid="15369"/>
                                        </p:tgtEl>
                                        <p:attrNameLst>
                                          <p:attrName>style.visibility</p:attrName>
                                        </p:attrNameLst>
                                      </p:cBhvr>
                                      <p:to>
                                        <p:strVal val="visible"/>
                                      </p:to>
                                    </p:set>
                                    <p:anim calcmode="lin" valueType="num">
                                      <p:cBhvr>
                                        <p:cTn id="32" dur="500" fill="hold"/>
                                        <p:tgtEl>
                                          <p:spTgt spid="15369"/>
                                        </p:tgtEl>
                                        <p:attrNameLst>
                                          <p:attrName>ppt_w</p:attrName>
                                        </p:attrNameLst>
                                      </p:cBhvr>
                                      <p:tavLst>
                                        <p:tav tm="0">
                                          <p:val>
                                            <p:fltVal val="0"/>
                                          </p:val>
                                        </p:tav>
                                        <p:tav tm="100000">
                                          <p:val>
                                            <p:strVal val="#ppt_w"/>
                                          </p:val>
                                        </p:tav>
                                      </p:tavLst>
                                    </p:anim>
                                    <p:anim calcmode="lin" valueType="num">
                                      <p:cBhvr>
                                        <p:cTn id="33" dur="500" fill="hold"/>
                                        <p:tgtEl>
                                          <p:spTgt spid="15369"/>
                                        </p:tgtEl>
                                        <p:attrNameLst>
                                          <p:attrName>ppt_h</p:attrName>
                                        </p:attrNameLst>
                                      </p:cBhvr>
                                      <p:tavLst>
                                        <p:tav tm="0">
                                          <p:val>
                                            <p:fltVal val="0"/>
                                          </p:val>
                                        </p:tav>
                                        <p:tav tm="100000">
                                          <p:val>
                                            <p:strVal val="#ppt_h"/>
                                          </p:val>
                                        </p:tav>
                                      </p:tavLst>
                                    </p:anim>
                                    <p:anim calcmode="lin" valueType="num">
                                      <p:cBhvr>
                                        <p:cTn id="34" dur="500" fill="hold"/>
                                        <p:tgtEl>
                                          <p:spTgt spid="15369"/>
                                        </p:tgtEl>
                                        <p:attrNameLst>
                                          <p:attrName>style.rotation</p:attrName>
                                        </p:attrNameLst>
                                      </p:cBhvr>
                                      <p:tavLst>
                                        <p:tav tm="0">
                                          <p:val>
                                            <p:fltVal val="90"/>
                                          </p:val>
                                        </p:tav>
                                        <p:tav tm="100000">
                                          <p:val>
                                            <p:fltVal val="0"/>
                                          </p:val>
                                        </p:tav>
                                      </p:tavLst>
                                    </p:anim>
                                    <p:animEffect transition="in" filter="fade">
                                      <p:cBhvr>
                                        <p:cTn id="35" dur="500"/>
                                        <p:tgtEl>
                                          <p:spTgt spid="15369"/>
                                        </p:tgtEl>
                                      </p:cBhvr>
                                    </p:animEffect>
                                  </p:childTnLst>
                                </p:cTn>
                              </p:par>
                            </p:childTnLst>
                          </p:cTn>
                        </p:par>
                        <p:par>
                          <p:cTn id="36" fill="hold" nodeType="afterGroup">
                            <p:stCondLst>
                              <p:cond delay="2800"/>
                            </p:stCondLst>
                            <p:childTnLst>
                              <p:par>
                                <p:cTn id="37" presetID="22" presetClass="entr" presetSubtype="8" fill="hold" grpId="0" nodeType="afterEffect">
                                  <p:stCondLst>
                                    <p:cond delay="0"/>
                                  </p:stCondLst>
                                  <p:childTnLst>
                                    <p:set>
                                      <p:cBhvr>
                                        <p:cTn id="38" dur="1" fill="hold">
                                          <p:stCondLst>
                                            <p:cond delay="0"/>
                                          </p:stCondLst>
                                        </p:cTn>
                                        <p:tgtEl>
                                          <p:spTgt spid="15368"/>
                                        </p:tgtEl>
                                        <p:attrNameLst>
                                          <p:attrName>style.visibility</p:attrName>
                                        </p:attrNameLst>
                                      </p:cBhvr>
                                      <p:to>
                                        <p:strVal val="visible"/>
                                      </p:to>
                                    </p:set>
                                    <p:animEffect transition="in" filter="wipe(left)">
                                      <p:cBhvr>
                                        <p:cTn id="39" dur="500"/>
                                        <p:tgtEl>
                                          <p:spTgt spid="15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nimBg="1"/>
      <p:bldP spid="15363" grpId="0" animBg="1"/>
      <p:bldP spid="15364" grpId="0" animBg="1"/>
      <p:bldP spid="15365" grpId="0" animBg="1"/>
      <p:bldP spid="15368" grpId="0" autoUpdateAnimBg="0"/>
      <p:bldP spid="15369" grpId="0" autoUpdateAnimBg="0"/>
      <p:bldP spid="15371"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76"/>
          <p:cNvSpPr txBox="1">
            <a:spLocks noChangeArrowheads="1"/>
          </p:cNvSpPr>
          <p:nvPr/>
        </p:nvSpPr>
        <p:spPr bwMode="auto">
          <a:xfrm>
            <a:off x="358239" y="122636"/>
            <a:ext cx="2703258" cy="377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7" tIns="34279" rIns="68557" bIns="3427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dirty="0" smtClean="0">
                <a:solidFill>
                  <a:schemeClr val="accent5">
                    <a:lumMod val="50000"/>
                  </a:schemeClr>
                </a:solidFill>
                <a:latin typeface="微软雅黑" pitchFamily="34" charset="-122"/>
                <a:ea typeface="微软雅黑" pitchFamily="34" charset="-122"/>
              </a:rPr>
              <a:t>政府会计改革的必要性</a:t>
            </a:r>
            <a:endParaRPr lang="zh-CN" altLang="en-US" dirty="0">
              <a:solidFill>
                <a:schemeClr val="accent5">
                  <a:lumMod val="50000"/>
                </a:schemeClr>
              </a:solidFill>
              <a:latin typeface="微软雅黑" pitchFamily="34" charset="-122"/>
              <a:ea typeface="微软雅黑" pitchFamily="34" charset="-122"/>
            </a:endParaRPr>
          </a:p>
        </p:txBody>
      </p:sp>
      <p:sp>
        <p:nvSpPr>
          <p:cNvPr id="48131" name="Freeform 6"/>
          <p:cNvSpPr>
            <a:spLocks/>
          </p:cNvSpPr>
          <p:nvPr/>
        </p:nvSpPr>
        <p:spPr bwMode="auto">
          <a:xfrm>
            <a:off x="1" y="122636"/>
            <a:ext cx="358239" cy="432197"/>
          </a:xfrm>
          <a:custGeom>
            <a:avLst/>
            <a:gdLst>
              <a:gd name="T0" fmla="*/ 427392 w 682"/>
              <a:gd name="T1" fmla="*/ 328286 h 818"/>
              <a:gd name="T2" fmla="*/ 248027 w 682"/>
              <a:gd name="T3" fmla="*/ 432549 h 818"/>
              <a:gd name="T4" fmla="*/ 0 w 682"/>
              <a:gd name="T5" fmla="*/ 576262 h 818"/>
              <a:gd name="T6" fmla="*/ 0 w 682"/>
              <a:gd name="T7" fmla="*/ 288131 h 818"/>
              <a:gd name="T8" fmla="*/ 0 w 682"/>
              <a:gd name="T9" fmla="*/ 0 h 818"/>
              <a:gd name="T10" fmla="*/ 248027 w 682"/>
              <a:gd name="T11" fmla="*/ 144418 h 818"/>
              <a:gd name="T12" fmla="*/ 420385 w 682"/>
              <a:gd name="T13" fmla="*/ 244453 h 818"/>
              <a:gd name="T14" fmla="*/ 427392 w 682"/>
              <a:gd name="T15" fmla="*/ 328286 h 8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82" h="818">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endParaRPr lang="zh-CN" altLang="en-US"/>
          </a:p>
        </p:txBody>
      </p:sp>
      <p:sp>
        <p:nvSpPr>
          <p:cNvPr id="25" name="MH_Other_1"/>
          <p:cNvSpPr/>
          <p:nvPr>
            <p:custDataLst>
              <p:tags r:id="rId1"/>
            </p:custDataLst>
          </p:nvPr>
        </p:nvSpPr>
        <p:spPr>
          <a:xfrm>
            <a:off x="5294976" y="1746957"/>
            <a:ext cx="846137" cy="217487"/>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w="12700">
            <a:solidFill>
              <a:schemeClr val="accent1"/>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6" name="MH_Text_4"/>
          <p:cNvSpPr txBox="1"/>
          <p:nvPr>
            <p:custDataLst>
              <p:tags r:id="rId2"/>
            </p:custDataLst>
          </p:nvPr>
        </p:nvSpPr>
        <p:spPr>
          <a:xfrm>
            <a:off x="6219204" y="547489"/>
            <a:ext cx="2745284" cy="2130322"/>
          </a:xfrm>
          <a:prstGeom prst="rect">
            <a:avLst/>
          </a:prstGeom>
          <a:noFill/>
        </p:spPr>
        <p:txBody>
          <a:bodyPr lIns="0" tIns="0" rIns="0" bIns="0"/>
          <a:lstStyle>
            <a:defPPr>
              <a:defRPr lang="zh-CN"/>
            </a:defPPr>
            <a:lvl1pPr lvl="0">
              <a:lnSpc>
                <a:spcPct val="150000"/>
              </a:lnSpc>
              <a:defRPr sz="1200">
                <a:solidFill>
                  <a:schemeClr val="bg1"/>
                </a:solidFill>
                <a:latin typeface="微软雅黑" panose="020B0503020204020204" pitchFamily="34" charset="-122"/>
                <a:ea typeface="微软雅黑" panose="020B0503020204020204" pitchFamily="34" charset="-122"/>
              </a:defRPr>
            </a:lvl1pPr>
          </a:lstStyle>
          <a:p>
            <a:r>
              <a:rPr lang="zh-CN" altLang="en-US" dirty="0">
                <a:solidFill>
                  <a:srgbClr val="FF0000"/>
                </a:solidFill>
              </a:rPr>
              <a:t>      </a:t>
            </a:r>
            <a:r>
              <a:rPr lang="zh-CN" altLang="en-US" b="1" dirty="0">
                <a:solidFill>
                  <a:srgbClr val="C00000"/>
                </a:solidFill>
              </a:rPr>
              <a:t>不能客观反映政府运行成本</a:t>
            </a:r>
            <a:r>
              <a:rPr lang="zh-CN" altLang="en-US" dirty="0">
                <a:solidFill>
                  <a:schemeClr val="accent6"/>
                </a:solidFill>
              </a:rPr>
              <a:t>，不利于科学评价政府的运营绩效。</a:t>
            </a:r>
            <a:endParaRPr lang="en-US" altLang="zh-CN" dirty="0">
              <a:solidFill>
                <a:schemeClr val="accent6"/>
              </a:solidFill>
            </a:endParaRPr>
          </a:p>
          <a:p>
            <a:r>
              <a:rPr lang="zh-CN" altLang="en-US" dirty="0">
                <a:solidFill>
                  <a:schemeClr val="accent6"/>
                </a:solidFill>
              </a:rPr>
              <a:t>      如政府多年来在公路、水利、市政等领域投入大量资金，形成了一大批公共基础设施资产，是政府提供公共</a:t>
            </a:r>
            <a:r>
              <a:rPr lang="zh-CN" altLang="en-US" dirty="0" smtClean="0">
                <a:solidFill>
                  <a:schemeClr val="accent6"/>
                </a:solidFill>
              </a:rPr>
              <a:t>服务</a:t>
            </a:r>
            <a:r>
              <a:rPr lang="zh-CN" altLang="en-US" dirty="0">
                <a:solidFill>
                  <a:schemeClr val="accent6"/>
                </a:solidFill>
              </a:rPr>
              <a:t>的重要资源。但多数公共基础设施资产尚未纳入行政事业单位资产管理，没有登入会计账。</a:t>
            </a:r>
          </a:p>
        </p:txBody>
      </p:sp>
      <p:sp>
        <p:nvSpPr>
          <p:cNvPr id="27" name="MH_Other_2"/>
          <p:cNvSpPr/>
          <p:nvPr>
            <p:custDataLst>
              <p:tags r:id="rId3"/>
            </p:custDataLst>
          </p:nvPr>
        </p:nvSpPr>
        <p:spPr>
          <a:xfrm flipH="1">
            <a:off x="2843872" y="1746957"/>
            <a:ext cx="844550" cy="217487"/>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w="12700">
            <a:solidFill>
              <a:schemeClr val="accent1"/>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zh-CN" altLang="en-US"/>
          </a:p>
        </p:txBody>
      </p:sp>
      <p:sp>
        <p:nvSpPr>
          <p:cNvPr id="28" name="MH_Other_3"/>
          <p:cNvSpPr/>
          <p:nvPr>
            <p:custDataLst>
              <p:tags r:id="rId4"/>
            </p:custDataLst>
          </p:nvPr>
        </p:nvSpPr>
        <p:spPr>
          <a:xfrm flipV="1">
            <a:off x="5294976" y="3226507"/>
            <a:ext cx="846137" cy="217487"/>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w="12700">
            <a:solidFill>
              <a:schemeClr val="accent1"/>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9" name="MH_Other_4"/>
          <p:cNvSpPr/>
          <p:nvPr>
            <p:custDataLst>
              <p:tags r:id="rId5"/>
            </p:custDataLst>
          </p:nvPr>
        </p:nvSpPr>
        <p:spPr>
          <a:xfrm flipH="1" flipV="1">
            <a:off x="2843872" y="3226507"/>
            <a:ext cx="844550" cy="217487"/>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w="12700">
            <a:solidFill>
              <a:schemeClr val="accent1"/>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zh-CN" altLang="en-US"/>
          </a:p>
        </p:txBody>
      </p:sp>
      <p:sp>
        <p:nvSpPr>
          <p:cNvPr id="30" name="MH_Other_5"/>
          <p:cNvSpPr/>
          <p:nvPr>
            <p:custDataLst>
              <p:tags r:id="rId6"/>
            </p:custDataLst>
          </p:nvPr>
        </p:nvSpPr>
        <p:spPr>
          <a:xfrm>
            <a:off x="3458404" y="1578002"/>
            <a:ext cx="871728" cy="871727"/>
          </a:xfrm>
          <a:custGeom>
            <a:avLst/>
            <a:gdLst>
              <a:gd name="connsiteX0" fmla="*/ 1090749 w 1090749"/>
              <a:gd name="connsiteY0" fmla="*/ 0 h 1090749"/>
              <a:gd name="connsiteX1" fmla="*/ 1090749 w 1090749"/>
              <a:gd name="connsiteY1" fmla="*/ 520353 h 1090749"/>
              <a:gd name="connsiteX2" fmla="*/ 1054097 w 1090749"/>
              <a:gd name="connsiteY2" fmla="*/ 529777 h 1090749"/>
              <a:gd name="connsiteX3" fmla="*/ 529777 w 1090749"/>
              <a:gd name="connsiteY3" fmla="*/ 1054097 h 1090749"/>
              <a:gd name="connsiteX4" fmla="*/ 520353 w 1090749"/>
              <a:gd name="connsiteY4" fmla="*/ 1090749 h 1090749"/>
              <a:gd name="connsiteX5" fmla="*/ 0 w 1090749"/>
              <a:gd name="connsiteY5" fmla="*/ 1090749 h 1090749"/>
              <a:gd name="connsiteX6" fmla="*/ 9646 w 1090749"/>
              <a:gd name="connsiteY6" fmla="*/ 1027542 h 1090749"/>
              <a:gd name="connsiteX7" fmla="*/ 1027542 w 1090749"/>
              <a:gd name="connsiteY7" fmla="*/ 9646 h 1090749"/>
              <a:gd name="connsiteX8" fmla="*/ 1090749 w 1090749"/>
              <a:gd name="connsiteY8" fmla="*/ 0 h 109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0749" h="1090749">
                <a:moveTo>
                  <a:pt x="1090749" y="0"/>
                </a:moveTo>
                <a:lnTo>
                  <a:pt x="1090749" y="520353"/>
                </a:lnTo>
                <a:lnTo>
                  <a:pt x="1054097" y="529777"/>
                </a:lnTo>
                <a:cubicBezTo>
                  <a:pt x="804459" y="607423"/>
                  <a:pt x="607423" y="804459"/>
                  <a:pt x="529777" y="1054097"/>
                </a:cubicBezTo>
                <a:lnTo>
                  <a:pt x="520353" y="1090749"/>
                </a:lnTo>
                <a:lnTo>
                  <a:pt x="0" y="1090749"/>
                </a:lnTo>
                <a:lnTo>
                  <a:pt x="9646" y="1027542"/>
                </a:lnTo>
                <a:cubicBezTo>
                  <a:pt x="114196" y="516617"/>
                  <a:pt x="516617" y="114196"/>
                  <a:pt x="1027542" y="9646"/>
                </a:cubicBezTo>
                <a:lnTo>
                  <a:pt x="1090749" y="0"/>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31" name="MH_Other_6"/>
          <p:cNvSpPr/>
          <p:nvPr>
            <p:custDataLst>
              <p:tags r:id="rId7"/>
            </p:custDataLst>
          </p:nvPr>
        </p:nvSpPr>
        <p:spPr>
          <a:xfrm>
            <a:off x="4650486" y="1578002"/>
            <a:ext cx="871728" cy="871727"/>
          </a:xfrm>
          <a:custGeom>
            <a:avLst/>
            <a:gdLst>
              <a:gd name="connsiteX0" fmla="*/ 0 w 1090749"/>
              <a:gd name="connsiteY0" fmla="*/ 0 h 1090749"/>
              <a:gd name="connsiteX1" fmla="*/ 63206 w 1090749"/>
              <a:gd name="connsiteY1" fmla="*/ 9646 h 1090749"/>
              <a:gd name="connsiteX2" fmla="*/ 1081102 w 1090749"/>
              <a:gd name="connsiteY2" fmla="*/ 1027542 h 1090749"/>
              <a:gd name="connsiteX3" fmla="*/ 1090749 w 1090749"/>
              <a:gd name="connsiteY3" fmla="*/ 1090749 h 1090749"/>
              <a:gd name="connsiteX4" fmla="*/ 570395 w 1090749"/>
              <a:gd name="connsiteY4" fmla="*/ 1090749 h 1090749"/>
              <a:gd name="connsiteX5" fmla="*/ 560971 w 1090749"/>
              <a:gd name="connsiteY5" fmla="*/ 1054097 h 1090749"/>
              <a:gd name="connsiteX6" fmla="*/ 36651 w 1090749"/>
              <a:gd name="connsiteY6" fmla="*/ 529777 h 1090749"/>
              <a:gd name="connsiteX7" fmla="*/ 0 w 1090749"/>
              <a:gd name="connsiteY7" fmla="*/ 520353 h 1090749"/>
              <a:gd name="connsiteX8" fmla="*/ 0 w 1090749"/>
              <a:gd name="connsiteY8" fmla="*/ 0 h 109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0749" h="1090749">
                <a:moveTo>
                  <a:pt x="0" y="0"/>
                </a:moveTo>
                <a:lnTo>
                  <a:pt x="63206" y="9646"/>
                </a:lnTo>
                <a:cubicBezTo>
                  <a:pt x="574131" y="114196"/>
                  <a:pt x="976552" y="516617"/>
                  <a:pt x="1081102" y="1027542"/>
                </a:cubicBezTo>
                <a:lnTo>
                  <a:pt x="1090749" y="1090749"/>
                </a:lnTo>
                <a:lnTo>
                  <a:pt x="570395" y="1090749"/>
                </a:lnTo>
                <a:lnTo>
                  <a:pt x="560971" y="1054097"/>
                </a:lnTo>
                <a:cubicBezTo>
                  <a:pt x="483326" y="804459"/>
                  <a:pt x="286290" y="607423"/>
                  <a:pt x="36651" y="529777"/>
                </a:cubicBezTo>
                <a:lnTo>
                  <a:pt x="0" y="520353"/>
                </a:lnTo>
                <a:lnTo>
                  <a:pt x="0" y="0"/>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32" name="MH_Other_7"/>
          <p:cNvSpPr/>
          <p:nvPr>
            <p:custDataLst>
              <p:tags r:id="rId8"/>
            </p:custDataLst>
          </p:nvPr>
        </p:nvSpPr>
        <p:spPr>
          <a:xfrm>
            <a:off x="3458404" y="2770083"/>
            <a:ext cx="871728" cy="871727"/>
          </a:xfrm>
          <a:custGeom>
            <a:avLst/>
            <a:gdLst>
              <a:gd name="connsiteX0" fmla="*/ 0 w 1090749"/>
              <a:gd name="connsiteY0" fmla="*/ 0 h 1090749"/>
              <a:gd name="connsiteX1" fmla="*/ 520353 w 1090749"/>
              <a:gd name="connsiteY1" fmla="*/ 0 h 1090749"/>
              <a:gd name="connsiteX2" fmla="*/ 529777 w 1090749"/>
              <a:gd name="connsiteY2" fmla="*/ 36651 h 1090749"/>
              <a:gd name="connsiteX3" fmla="*/ 1054097 w 1090749"/>
              <a:gd name="connsiteY3" fmla="*/ 560971 h 1090749"/>
              <a:gd name="connsiteX4" fmla="*/ 1090749 w 1090749"/>
              <a:gd name="connsiteY4" fmla="*/ 570395 h 1090749"/>
              <a:gd name="connsiteX5" fmla="*/ 1090749 w 1090749"/>
              <a:gd name="connsiteY5" fmla="*/ 1090749 h 1090749"/>
              <a:gd name="connsiteX6" fmla="*/ 1027542 w 1090749"/>
              <a:gd name="connsiteY6" fmla="*/ 1081102 h 1090749"/>
              <a:gd name="connsiteX7" fmla="*/ 9646 w 1090749"/>
              <a:gd name="connsiteY7" fmla="*/ 63206 h 1090749"/>
              <a:gd name="connsiteX8" fmla="*/ 0 w 1090749"/>
              <a:gd name="connsiteY8" fmla="*/ 0 h 109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0749" h="1090749">
                <a:moveTo>
                  <a:pt x="0" y="0"/>
                </a:moveTo>
                <a:lnTo>
                  <a:pt x="520353" y="0"/>
                </a:lnTo>
                <a:lnTo>
                  <a:pt x="529777" y="36651"/>
                </a:lnTo>
                <a:cubicBezTo>
                  <a:pt x="607423" y="286290"/>
                  <a:pt x="804459" y="483326"/>
                  <a:pt x="1054097" y="560971"/>
                </a:cubicBezTo>
                <a:lnTo>
                  <a:pt x="1090749" y="570395"/>
                </a:lnTo>
                <a:lnTo>
                  <a:pt x="1090749" y="1090749"/>
                </a:lnTo>
                <a:lnTo>
                  <a:pt x="1027542" y="1081102"/>
                </a:lnTo>
                <a:cubicBezTo>
                  <a:pt x="516617" y="976552"/>
                  <a:pt x="114196" y="574131"/>
                  <a:pt x="9646" y="63206"/>
                </a:cubicBezTo>
                <a:lnTo>
                  <a:pt x="0" y="0"/>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33" name="MH_Other_8"/>
          <p:cNvSpPr/>
          <p:nvPr>
            <p:custDataLst>
              <p:tags r:id="rId9"/>
            </p:custDataLst>
          </p:nvPr>
        </p:nvSpPr>
        <p:spPr>
          <a:xfrm>
            <a:off x="4650489" y="2770080"/>
            <a:ext cx="871727" cy="871726"/>
          </a:xfrm>
          <a:custGeom>
            <a:avLst/>
            <a:gdLst>
              <a:gd name="connsiteX0" fmla="*/ 570395 w 1090748"/>
              <a:gd name="connsiteY0" fmla="*/ 0 h 1090748"/>
              <a:gd name="connsiteX1" fmla="*/ 1090748 w 1090748"/>
              <a:gd name="connsiteY1" fmla="*/ 0 h 1090748"/>
              <a:gd name="connsiteX2" fmla="*/ 1081102 w 1090748"/>
              <a:gd name="connsiteY2" fmla="*/ 63206 h 1090748"/>
              <a:gd name="connsiteX3" fmla="*/ 63206 w 1090748"/>
              <a:gd name="connsiteY3" fmla="*/ 1081102 h 1090748"/>
              <a:gd name="connsiteX4" fmla="*/ 0 w 1090748"/>
              <a:gd name="connsiteY4" fmla="*/ 1090748 h 1090748"/>
              <a:gd name="connsiteX5" fmla="*/ 0 w 1090748"/>
              <a:gd name="connsiteY5" fmla="*/ 570395 h 1090748"/>
              <a:gd name="connsiteX6" fmla="*/ 36651 w 1090748"/>
              <a:gd name="connsiteY6" fmla="*/ 560971 h 1090748"/>
              <a:gd name="connsiteX7" fmla="*/ 560971 w 1090748"/>
              <a:gd name="connsiteY7" fmla="*/ 36651 h 1090748"/>
              <a:gd name="connsiteX8" fmla="*/ 570395 w 1090748"/>
              <a:gd name="connsiteY8" fmla="*/ 0 h 1090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0748" h="1090748">
                <a:moveTo>
                  <a:pt x="570395" y="0"/>
                </a:moveTo>
                <a:lnTo>
                  <a:pt x="1090748" y="0"/>
                </a:lnTo>
                <a:lnTo>
                  <a:pt x="1081102" y="63206"/>
                </a:lnTo>
                <a:cubicBezTo>
                  <a:pt x="976552" y="574131"/>
                  <a:pt x="574131" y="976552"/>
                  <a:pt x="63206" y="1081102"/>
                </a:cubicBezTo>
                <a:lnTo>
                  <a:pt x="0" y="1090748"/>
                </a:lnTo>
                <a:lnTo>
                  <a:pt x="0" y="570395"/>
                </a:lnTo>
                <a:lnTo>
                  <a:pt x="36651" y="560971"/>
                </a:lnTo>
                <a:cubicBezTo>
                  <a:pt x="286290" y="483326"/>
                  <a:pt x="483326" y="286290"/>
                  <a:pt x="560971" y="36651"/>
                </a:cubicBezTo>
                <a:lnTo>
                  <a:pt x="570395" y="0"/>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34" name="MH_Text_3"/>
          <p:cNvSpPr txBox="1"/>
          <p:nvPr>
            <p:custDataLst>
              <p:tags r:id="rId10"/>
            </p:custDataLst>
          </p:nvPr>
        </p:nvSpPr>
        <p:spPr>
          <a:xfrm>
            <a:off x="6219204" y="3153330"/>
            <a:ext cx="2745284" cy="1703831"/>
          </a:xfrm>
          <a:prstGeom prst="rect">
            <a:avLst/>
          </a:prstGeom>
          <a:noFill/>
        </p:spPr>
        <p:txBody>
          <a:bodyPr lIns="0" tIns="0" rIns="0" bIns="0"/>
          <a:lstStyle/>
          <a:p>
            <a:pPr lvl="0">
              <a:lnSpc>
                <a:spcPct val="150000"/>
              </a:lnSpc>
              <a:defRPr/>
            </a:pPr>
            <a:r>
              <a:rPr lang="zh-CN" altLang="en-US" sz="1200" dirty="0" smtClean="0">
                <a:solidFill>
                  <a:schemeClr val="bg1"/>
                </a:solidFill>
                <a:latin typeface="微软雅黑" panose="020B0503020204020204" pitchFamily="34" charset="-122"/>
                <a:ea typeface="微软雅黑" panose="020B0503020204020204" pitchFamily="34" charset="-122"/>
              </a:rPr>
              <a:t>       </a:t>
            </a:r>
            <a:r>
              <a:rPr lang="zh-CN" altLang="en-US" sz="1200" dirty="0" smtClean="0">
                <a:solidFill>
                  <a:schemeClr val="accent6"/>
                </a:solidFill>
                <a:latin typeface="微软雅黑" panose="020B0503020204020204" pitchFamily="34" charset="-122"/>
                <a:ea typeface="微软雅黑" panose="020B0503020204020204" pitchFamily="34" charset="-122"/>
              </a:rPr>
              <a:t>十八</a:t>
            </a:r>
            <a:r>
              <a:rPr lang="zh-CN" altLang="en-US" sz="1200" dirty="0">
                <a:solidFill>
                  <a:schemeClr val="accent6"/>
                </a:solidFill>
                <a:latin typeface="微软雅黑" panose="020B0503020204020204" pitchFamily="34" charset="-122"/>
                <a:ea typeface="微软雅黑" panose="020B0503020204020204" pitchFamily="34" charset="-122"/>
              </a:rPr>
              <a:t>届三中全会明确提出了</a:t>
            </a:r>
            <a:r>
              <a:rPr lang="zh-CN" altLang="en-US" sz="1200" b="1" dirty="0">
                <a:solidFill>
                  <a:srgbClr val="C00000"/>
                </a:solidFill>
                <a:latin typeface="微软雅黑" panose="020B0503020204020204" pitchFamily="34" charset="-122"/>
                <a:ea typeface="微软雅黑" panose="020B0503020204020204" pitchFamily="34" charset="-122"/>
              </a:rPr>
              <a:t>“建立权责发生制的政府综合财务报告制度”</a:t>
            </a:r>
            <a:r>
              <a:rPr lang="zh-CN" altLang="en-US" sz="1200" dirty="0">
                <a:solidFill>
                  <a:schemeClr val="accent6"/>
                </a:solidFill>
                <a:latin typeface="微软雅黑" panose="020B0503020204020204" pitchFamily="34" charset="-122"/>
                <a:ea typeface="微软雅黑" panose="020B0503020204020204" pitchFamily="34" charset="-122"/>
              </a:rPr>
              <a:t>的重大改革举措。</a:t>
            </a:r>
          </a:p>
          <a:p>
            <a:pPr lvl="0">
              <a:lnSpc>
                <a:spcPct val="150000"/>
              </a:lnSpc>
              <a:defRPr/>
            </a:pPr>
            <a:r>
              <a:rPr lang="zh-CN" altLang="en-US" sz="1200" b="1" dirty="0">
                <a:solidFill>
                  <a:srgbClr val="C00000"/>
                </a:solidFill>
                <a:latin typeface="微软雅黑" panose="020B0503020204020204" pitchFamily="34" charset="-122"/>
                <a:ea typeface="微软雅黑" panose="020B0503020204020204" pitchFamily="34" charset="-122"/>
              </a:rPr>
              <a:t>         </a:t>
            </a:r>
            <a:r>
              <a:rPr lang="en-US" altLang="zh-CN" sz="1200" b="1" dirty="0">
                <a:solidFill>
                  <a:srgbClr val="C00000"/>
                </a:solidFill>
                <a:latin typeface="微软雅黑" panose="020B0503020204020204" pitchFamily="34" charset="-122"/>
                <a:ea typeface="微软雅黑" panose="020B0503020204020204" pitchFamily="34" charset="-122"/>
              </a:rPr>
              <a:t>2014</a:t>
            </a:r>
            <a:r>
              <a:rPr lang="zh-CN" altLang="en-US" sz="1200" b="1" dirty="0">
                <a:solidFill>
                  <a:srgbClr val="C00000"/>
                </a:solidFill>
                <a:latin typeface="微软雅黑" panose="020B0503020204020204" pitchFamily="34" charset="-122"/>
                <a:ea typeface="微软雅黑" panose="020B0503020204020204" pitchFamily="34" charset="-122"/>
              </a:rPr>
              <a:t>年新修订的</a:t>
            </a:r>
            <a:r>
              <a:rPr lang="en-US" altLang="zh-CN" sz="1200" b="1" dirty="0">
                <a:solidFill>
                  <a:srgbClr val="C00000"/>
                </a:solidFill>
                <a:latin typeface="微软雅黑" panose="020B0503020204020204" pitchFamily="34" charset="-122"/>
                <a:ea typeface="微软雅黑" panose="020B0503020204020204" pitchFamily="34" charset="-122"/>
              </a:rPr>
              <a:t>《</a:t>
            </a:r>
            <a:r>
              <a:rPr lang="zh-CN" altLang="en-US" sz="1200" b="1" dirty="0">
                <a:solidFill>
                  <a:srgbClr val="C00000"/>
                </a:solidFill>
                <a:latin typeface="微软雅黑" panose="020B0503020204020204" pitchFamily="34" charset="-122"/>
                <a:ea typeface="微软雅黑" panose="020B0503020204020204" pitchFamily="34" charset="-122"/>
              </a:rPr>
              <a:t>预算法</a:t>
            </a:r>
            <a:r>
              <a:rPr lang="en-US" altLang="zh-CN" sz="1200" b="1" dirty="0">
                <a:solidFill>
                  <a:srgbClr val="C00000"/>
                </a:solidFill>
                <a:latin typeface="微软雅黑" panose="020B0503020204020204" pitchFamily="34" charset="-122"/>
                <a:ea typeface="微软雅黑" panose="020B0503020204020204" pitchFamily="34" charset="-122"/>
              </a:rPr>
              <a:t>》</a:t>
            </a:r>
            <a:r>
              <a:rPr lang="zh-CN" altLang="en-US" sz="1200" dirty="0">
                <a:solidFill>
                  <a:schemeClr val="accent6"/>
                </a:solidFill>
                <a:latin typeface="微软雅黑" panose="020B0503020204020204" pitchFamily="34" charset="-122"/>
                <a:ea typeface="微软雅黑" panose="020B0503020204020204" pitchFamily="34" charset="-122"/>
              </a:rPr>
              <a:t>也对各级政府提出了按年度编制以权责发生制为基础的政府综合财务报告的明确要求。</a:t>
            </a:r>
          </a:p>
        </p:txBody>
      </p:sp>
      <p:sp>
        <p:nvSpPr>
          <p:cNvPr id="35" name="椭圆 34"/>
          <p:cNvSpPr/>
          <p:nvPr/>
        </p:nvSpPr>
        <p:spPr>
          <a:xfrm>
            <a:off x="3692023" y="1811620"/>
            <a:ext cx="1596572" cy="1596572"/>
          </a:xfrm>
          <a:prstGeom prst="ellipse">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rtlCol="0" anchor="ctr">
            <a:normAutofit/>
          </a:bodyPr>
          <a:lstStyle/>
          <a:p>
            <a:pPr algn="ctr" eaLnBrk="1" fontAlgn="auto" hangingPunct="1">
              <a:spcBef>
                <a:spcPts val="0"/>
              </a:spcBef>
              <a:spcAft>
                <a:spcPts val="0"/>
              </a:spcAft>
            </a:pPr>
            <a:endParaRPr lang="zh-CN" altLang="en-US" sz="2000" dirty="0">
              <a:solidFill>
                <a:srgbClr val="FFFFFF"/>
              </a:solidFill>
              <a:latin typeface="Arial" panose="020B0604020202020204" pitchFamily="34" charset="0"/>
              <a:ea typeface="黑体" panose="02010609060101010101" pitchFamily="49" charset="-122"/>
            </a:endParaRPr>
          </a:p>
        </p:txBody>
      </p:sp>
      <p:sp>
        <p:nvSpPr>
          <p:cNvPr id="36" name="矩形 35"/>
          <p:cNvSpPr/>
          <p:nvPr/>
        </p:nvSpPr>
        <p:spPr>
          <a:xfrm>
            <a:off x="3885014" y="2213250"/>
            <a:ext cx="1210589" cy="830997"/>
          </a:xfrm>
          <a:prstGeom prst="rect">
            <a:avLst/>
          </a:prstGeom>
        </p:spPr>
        <p:txBody>
          <a:bodyPr wrap="none">
            <a:spAutoFit/>
          </a:bodyPr>
          <a:lstStyle/>
          <a:p>
            <a:pPr lvl="0" algn="ctr">
              <a:lnSpc>
                <a:spcPct val="120000"/>
              </a:lnSpc>
              <a:defRPr/>
            </a:pPr>
            <a:r>
              <a:rPr lang="zh-CN" altLang="en-US" b="1" dirty="0" smtClean="0">
                <a:solidFill>
                  <a:srgbClr val="F8F8F8"/>
                </a:solidFill>
                <a:latin typeface="微软雅黑" panose="020B0503020204020204" pitchFamily="34" charset="-122"/>
                <a:ea typeface="微软雅黑" panose="020B0503020204020204" pitchFamily="34" charset="-122"/>
              </a:rPr>
              <a:t>会计改革</a:t>
            </a:r>
            <a:endParaRPr lang="en-US" altLang="zh-CN" sz="2000" b="1" dirty="0" smtClean="0">
              <a:solidFill>
                <a:srgbClr val="F8F8F8"/>
              </a:solidFill>
              <a:latin typeface="微软雅黑" panose="020B0503020204020204" pitchFamily="34" charset="-122"/>
              <a:ea typeface="微软雅黑" panose="020B0503020204020204" pitchFamily="34" charset="-122"/>
            </a:endParaRPr>
          </a:p>
          <a:p>
            <a:pPr lvl="0" algn="ctr">
              <a:lnSpc>
                <a:spcPct val="120000"/>
              </a:lnSpc>
              <a:defRPr/>
            </a:pPr>
            <a:r>
              <a:rPr lang="zh-CN" altLang="en-US" sz="2000" b="1" dirty="0" smtClean="0">
                <a:solidFill>
                  <a:srgbClr val="F8F8F8"/>
                </a:solidFill>
                <a:latin typeface="微软雅黑" panose="020B0503020204020204" pitchFamily="34" charset="-122"/>
                <a:ea typeface="微软雅黑" panose="020B0503020204020204" pitchFamily="34" charset="-122"/>
              </a:rPr>
              <a:t>必要性</a:t>
            </a:r>
            <a:endParaRPr lang="zh-CN" altLang="en-US" sz="2000" b="1" dirty="0">
              <a:solidFill>
                <a:srgbClr val="F8F8F8"/>
              </a:solidFill>
              <a:latin typeface="微软雅黑" panose="020B0503020204020204" pitchFamily="34" charset="-122"/>
              <a:ea typeface="微软雅黑" panose="020B0503020204020204" pitchFamily="34" charset="-122"/>
            </a:endParaRPr>
          </a:p>
        </p:txBody>
      </p:sp>
      <p:sp>
        <p:nvSpPr>
          <p:cNvPr id="37" name="MH_Text_4"/>
          <p:cNvSpPr txBox="1"/>
          <p:nvPr>
            <p:custDataLst>
              <p:tags r:id="rId11"/>
            </p:custDataLst>
          </p:nvPr>
        </p:nvSpPr>
        <p:spPr>
          <a:xfrm>
            <a:off x="358240" y="686743"/>
            <a:ext cx="2485632" cy="1851813"/>
          </a:xfrm>
          <a:prstGeom prst="rect">
            <a:avLst/>
          </a:prstGeom>
          <a:noFill/>
        </p:spPr>
        <p:txBody>
          <a:bodyPr lIns="0" tIns="0" rIns="0" bIns="0"/>
          <a:lstStyle>
            <a:defPPr>
              <a:defRPr lang="zh-CN"/>
            </a:defPPr>
            <a:lvl1pPr lvl="0">
              <a:lnSpc>
                <a:spcPct val="150000"/>
              </a:lnSpc>
              <a:defRPr sz="1200">
                <a:solidFill>
                  <a:schemeClr val="bg1"/>
                </a:solidFill>
                <a:latin typeface="微软雅黑" panose="020B0503020204020204" pitchFamily="34" charset="-122"/>
                <a:ea typeface="微软雅黑" panose="020B0503020204020204" pitchFamily="34" charset="-122"/>
              </a:defRPr>
            </a:lvl1pPr>
          </a:lstStyle>
          <a:p>
            <a:r>
              <a:rPr lang="zh-CN" altLang="en-US" b="1" dirty="0">
                <a:solidFill>
                  <a:schemeClr val="accent6"/>
                </a:solidFill>
              </a:rPr>
              <a:t>      </a:t>
            </a:r>
            <a:r>
              <a:rPr lang="zh-CN" altLang="en-US" b="1" dirty="0">
                <a:solidFill>
                  <a:srgbClr val="C00000"/>
                </a:solidFill>
              </a:rPr>
              <a:t>不能如实反映政府“家底”</a:t>
            </a:r>
            <a:r>
              <a:rPr lang="zh-CN" altLang="en-US" dirty="0">
                <a:solidFill>
                  <a:schemeClr val="accent6"/>
                </a:solidFill>
              </a:rPr>
              <a:t>，不利于政府加强资产负债管理</a:t>
            </a:r>
            <a:r>
              <a:rPr lang="zh-CN" altLang="en-US" dirty="0" smtClean="0">
                <a:solidFill>
                  <a:schemeClr val="accent6"/>
                </a:solidFill>
              </a:rPr>
              <a:t>。</a:t>
            </a:r>
            <a:endParaRPr lang="en-US" altLang="zh-CN" dirty="0" smtClean="0">
              <a:solidFill>
                <a:schemeClr val="accent6"/>
              </a:solidFill>
            </a:endParaRPr>
          </a:p>
          <a:p>
            <a:r>
              <a:rPr lang="zh-CN" altLang="en-US" dirty="0" smtClean="0">
                <a:solidFill>
                  <a:schemeClr val="accent6"/>
                </a:solidFill>
              </a:rPr>
              <a:t>      如</a:t>
            </a:r>
            <a:r>
              <a:rPr lang="zh-CN" altLang="en-US" dirty="0">
                <a:solidFill>
                  <a:schemeClr val="accent6"/>
                </a:solidFill>
              </a:rPr>
              <a:t>债务收入、债务转贷收入按照财政总预算会计制度规定记入当期收入，但从经济本质看，其属于负债增加，不属于收入。</a:t>
            </a:r>
          </a:p>
          <a:p>
            <a:endParaRPr lang="en-US" altLang="zh-CN" dirty="0" smtClean="0"/>
          </a:p>
          <a:p>
            <a:pPr lvl="1"/>
            <a:r>
              <a:rPr lang="zh-CN" altLang="en-US" dirty="0" smtClean="0"/>
              <a:t>      </a:t>
            </a:r>
            <a:endParaRPr lang="en-US" altLang="zh-CN" dirty="0"/>
          </a:p>
        </p:txBody>
      </p:sp>
      <p:sp>
        <p:nvSpPr>
          <p:cNvPr id="38" name="MH_Text_3"/>
          <p:cNvSpPr txBox="1"/>
          <p:nvPr>
            <p:custDataLst>
              <p:tags r:id="rId12"/>
            </p:custDataLst>
          </p:nvPr>
        </p:nvSpPr>
        <p:spPr>
          <a:xfrm>
            <a:off x="358240" y="2677811"/>
            <a:ext cx="2485632" cy="2253836"/>
          </a:xfrm>
          <a:prstGeom prst="rect">
            <a:avLst/>
          </a:prstGeom>
          <a:noFill/>
        </p:spPr>
        <p:txBody>
          <a:bodyPr lIns="0" tIns="0" rIns="0" bIns="0"/>
          <a:lstStyle>
            <a:defPPr>
              <a:defRPr lang="zh-CN"/>
            </a:defPPr>
            <a:lvl1pPr lvl="0">
              <a:lnSpc>
                <a:spcPct val="150000"/>
              </a:lnSpc>
              <a:defRPr sz="1200">
                <a:solidFill>
                  <a:schemeClr val="bg1"/>
                </a:solidFill>
                <a:latin typeface="微软雅黑" panose="020B0503020204020204" pitchFamily="34" charset="-122"/>
                <a:ea typeface="微软雅黑" panose="020B0503020204020204" pitchFamily="34" charset="-122"/>
              </a:defRPr>
            </a:lvl1pPr>
          </a:lstStyle>
          <a:p>
            <a:r>
              <a:rPr lang="zh-CN" altLang="en-US" dirty="0">
                <a:solidFill>
                  <a:srgbClr val="C00000"/>
                </a:solidFill>
              </a:rPr>
              <a:t>      </a:t>
            </a:r>
            <a:r>
              <a:rPr lang="zh-CN" altLang="en-US" b="1" dirty="0">
                <a:solidFill>
                  <a:srgbClr val="C00000"/>
                </a:solidFill>
              </a:rPr>
              <a:t>缺乏统一、规范的政府会计标准体系</a:t>
            </a:r>
            <a:r>
              <a:rPr lang="zh-CN" altLang="en-US" dirty="0">
                <a:solidFill>
                  <a:schemeClr val="accent6"/>
                </a:solidFill>
              </a:rPr>
              <a:t>，不能提供信息准确完整的政府财务</a:t>
            </a:r>
            <a:r>
              <a:rPr lang="zh-CN" altLang="en-US" dirty="0" smtClean="0">
                <a:solidFill>
                  <a:schemeClr val="accent6"/>
                </a:solidFill>
              </a:rPr>
              <a:t>报告。</a:t>
            </a:r>
            <a:endParaRPr lang="en-US" altLang="zh-CN" dirty="0">
              <a:solidFill>
                <a:schemeClr val="accent6"/>
              </a:solidFill>
            </a:endParaRPr>
          </a:p>
          <a:p>
            <a:r>
              <a:rPr lang="zh-CN" altLang="en-US" dirty="0">
                <a:solidFill>
                  <a:schemeClr val="accent6"/>
                </a:solidFill>
              </a:rPr>
              <a:t>      现行政府会计领域多项制度并存，体系繁杂、内容交叉、核算口径不一，不同部门、单位的会计信息可比性不高，通过汇总、调整编制的政府财务报告信息质量较低。</a:t>
            </a:r>
          </a:p>
        </p:txBody>
      </p:sp>
    </p:spTree>
    <p:extLst>
      <p:ext uri="{BB962C8B-B14F-4D97-AF65-F5344CB8AC3E}">
        <p14:creationId xmlns:p14="http://schemas.microsoft.com/office/powerpoint/2010/main" val="1341526117"/>
      </p:ext>
    </p:extLst>
  </p:cSld>
  <p:clrMapOvr>
    <a:masterClrMapping/>
  </p:clrMapOvr>
  <p:transition spd="slow" advTm="10084">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48131"/>
                                        </p:tgtEl>
                                        <p:attrNameLst>
                                          <p:attrName>style.visibility</p:attrName>
                                        </p:attrNameLst>
                                      </p:cBhvr>
                                      <p:to>
                                        <p:strVal val="visible"/>
                                      </p:to>
                                    </p:set>
                                    <p:anim calcmode="lin" valueType="num">
                                      <p:cBhvr additive="base">
                                        <p:cTn id="7" dur="500" fill="hold"/>
                                        <p:tgtEl>
                                          <p:spTgt spid="48131"/>
                                        </p:tgtEl>
                                        <p:attrNameLst>
                                          <p:attrName>ppt_x</p:attrName>
                                        </p:attrNameLst>
                                      </p:cBhvr>
                                      <p:tavLst>
                                        <p:tav tm="0">
                                          <p:val>
                                            <p:strVal val="0-#ppt_w/2"/>
                                          </p:val>
                                        </p:tav>
                                        <p:tav tm="100000">
                                          <p:val>
                                            <p:strVal val="#ppt_x"/>
                                          </p:val>
                                        </p:tav>
                                      </p:tavLst>
                                    </p:anim>
                                    <p:anim calcmode="lin" valueType="num">
                                      <p:cBhvr additive="base">
                                        <p:cTn id="8" dur="500" fill="hold"/>
                                        <p:tgtEl>
                                          <p:spTgt spid="4813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8130"/>
                                        </p:tgtEl>
                                        <p:attrNameLst>
                                          <p:attrName>style.visibility</p:attrName>
                                        </p:attrNameLst>
                                      </p:cBhvr>
                                      <p:to>
                                        <p:strVal val="visible"/>
                                      </p:to>
                                    </p:set>
                                    <p:anim calcmode="lin" valueType="num">
                                      <p:cBhvr>
                                        <p:cTn id="12" dur="400" fill="hold"/>
                                        <p:tgtEl>
                                          <p:spTgt spid="48130"/>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8130"/>
                                        </p:tgtEl>
                                        <p:attrNameLst>
                                          <p:attrName>ppt_y</p:attrName>
                                        </p:attrNameLst>
                                      </p:cBhvr>
                                      <p:tavLst>
                                        <p:tav tm="0">
                                          <p:val>
                                            <p:strVal val="#ppt_y"/>
                                          </p:val>
                                        </p:tav>
                                        <p:tav tm="100000">
                                          <p:val>
                                            <p:strVal val="#ppt_y"/>
                                          </p:val>
                                        </p:tav>
                                      </p:tavLst>
                                    </p:anim>
                                    <p:anim calcmode="lin" valueType="num">
                                      <p:cBhvr>
                                        <p:cTn id="14" dur="400" fill="hold"/>
                                        <p:tgtEl>
                                          <p:spTgt spid="48130"/>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813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813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500" fill="hold"/>
                                        <p:tgtEl>
                                          <p:spTgt spid="37"/>
                                        </p:tgtEl>
                                        <p:attrNameLst>
                                          <p:attrName>ppt_w</p:attrName>
                                        </p:attrNameLst>
                                      </p:cBhvr>
                                      <p:tavLst>
                                        <p:tav tm="0">
                                          <p:val>
                                            <p:fltVal val="0"/>
                                          </p:val>
                                        </p:tav>
                                        <p:tav tm="100000">
                                          <p:val>
                                            <p:strVal val="#ppt_w"/>
                                          </p:val>
                                        </p:tav>
                                      </p:tavLst>
                                    </p:anim>
                                    <p:anim calcmode="lin" valueType="num">
                                      <p:cBhvr>
                                        <p:cTn id="22" dur="500" fill="hold"/>
                                        <p:tgtEl>
                                          <p:spTgt spid="37"/>
                                        </p:tgtEl>
                                        <p:attrNameLst>
                                          <p:attrName>ppt_h</p:attrName>
                                        </p:attrNameLst>
                                      </p:cBhvr>
                                      <p:tavLst>
                                        <p:tav tm="0">
                                          <p:val>
                                            <p:fltVal val="0"/>
                                          </p:val>
                                        </p:tav>
                                        <p:tav tm="100000">
                                          <p:val>
                                            <p:strVal val="#ppt_h"/>
                                          </p:val>
                                        </p:tav>
                                      </p:tavLst>
                                    </p:anim>
                                    <p:animEffect transition="in" filter="fade">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cBhvr>
                                        <p:cTn id="28" dur="500" fill="hold"/>
                                        <p:tgtEl>
                                          <p:spTgt spid="38"/>
                                        </p:tgtEl>
                                        <p:attrNameLst>
                                          <p:attrName>ppt_w</p:attrName>
                                        </p:attrNameLst>
                                      </p:cBhvr>
                                      <p:tavLst>
                                        <p:tav tm="0">
                                          <p:val>
                                            <p:fltVal val="0"/>
                                          </p:val>
                                        </p:tav>
                                        <p:tav tm="100000">
                                          <p:val>
                                            <p:strVal val="#ppt_w"/>
                                          </p:val>
                                        </p:tav>
                                      </p:tavLst>
                                    </p:anim>
                                    <p:anim calcmode="lin" valueType="num">
                                      <p:cBhvr>
                                        <p:cTn id="29" dur="500" fill="hold"/>
                                        <p:tgtEl>
                                          <p:spTgt spid="38"/>
                                        </p:tgtEl>
                                        <p:attrNameLst>
                                          <p:attrName>ppt_h</p:attrName>
                                        </p:attrNameLst>
                                      </p:cBhvr>
                                      <p:tavLst>
                                        <p:tav tm="0">
                                          <p:val>
                                            <p:fltVal val="0"/>
                                          </p:val>
                                        </p:tav>
                                        <p:tav tm="100000">
                                          <p:val>
                                            <p:strVal val="#ppt_h"/>
                                          </p:val>
                                        </p:tav>
                                      </p:tavLst>
                                    </p:anim>
                                    <p:animEffect transition="in" filter="fade">
                                      <p:cBhvr>
                                        <p:cTn id="30" dur="500"/>
                                        <p:tgtEl>
                                          <p:spTgt spid="3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utoUpdateAnimBg="0"/>
      <p:bldP spid="48131" grpId="0" animBg="1"/>
      <p:bldP spid="26" grpId="0"/>
      <p:bldP spid="34" grpId="0"/>
      <p:bldP spid="37"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76"/>
          <p:cNvSpPr txBox="1">
            <a:spLocks noChangeArrowheads="1"/>
          </p:cNvSpPr>
          <p:nvPr/>
        </p:nvSpPr>
        <p:spPr bwMode="auto">
          <a:xfrm>
            <a:off x="358239" y="122636"/>
            <a:ext cx="5070553" cy="380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7" tIns="34279" rIns="68557" bIns="3427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dirty="0" smtClean="0">
                <a:solidFill>
                  <a:schemeClr val="accent5">
                    <a:lumMod val="50000"/>
                  </a:schemeClr>
                </a:solidFill>
                <a:latin typeface="微软雅黑" pitchFamily="34" charset="-122"/>
                <a:ea typeface="微软雅黑" pitchFamily="34" charset="-122"/>
              </a:rPr>
              <a:t>《</a:t>
            </a:r>
            <a:r>
              <a:rPr lang="zh-CN" altLang="en-US" dirty="0">
                <a:solidFill>
                  <a:schemeClr val="accent5">
                    <a:lumMod val="50000"/>
                  </a:schemeClr>
                </a:solidFill>
                <a:latin typeface="微软雅黑" pitchFamily="34" charset="-122"/>
                <a:ea typeface="微软雅黑" pitchFamily="34" charset="-122"/>
              </a:rPr>
              <a:t>政府会计制度</a:t>
            </a:r>
            <a:r>
              <a:rPr lang="en-US" altLang="zh-CN" dirty="0">
                <a:solidFill>
                  <a:schemeClr val="accent5">
                    <a:lumMod val="50000"/>
                  </a:schemeClr>
                </a:solidFill>
                <a:latin typeface="微软雅黑" pitchFamily="34" charset="-122"/>
                <a:ea typeface="微软雅黑" pitchFamily="34" charset="-122"/>
              </a:rPr>
              <a:t>》</a:t>
            </a:r>
            <a:r>
              <a:rPr lang="zh-CN" altLang="en-US" dirty="0">
                <a:solidFill>
                  <a:schemeClr val="accent5">
                    <a:lumMod val="50000"/>
                  </a:schemeClr>
                </a:solidFill>
                <a:latin typeface="微软雅黑" pitchFamily="34" charset="-122"/>
                <a:ea typeface="微软雅黑" pitchFamily="34" charset="-122"/>
              </a:rPr>
              <a:t>主要创新与</a:t>
            </a:r>
            <a:r>
              <a:rPr lang="zh-CN" altLang="en-US" dirty="0" smtClean="0">
                <a:solidFill>
                  <a:schemeClr val="accent5">
                    <a:lumMod val="50000"/>
                  </a:schemeClr>
                </a:solidFill>
                <a:latin typeface="微软雅黑" pitchFamily="34" charset="-122"/>
                <a:ea typeface="微软雅黑" pitchFamily="34" charset="-122"/>
              </a:rPr>
              <a:t>突破（重点）</a:t>
            </a:r>
            <a:endParaRPr lang="zh-CN" altLang="en-US" dirty="0">
              <a:solidFill>
                <a:schemeClr val="accent5">
                  <a:lumMod val="50000"/>
                </a:schemeClr>
              </a:solidFill>
              <a:latin typeface="微软雅黑" pitchFamily="34" charset="-122"/>
              <a:ea typeface="微软雅黑" pitchFamily="34" charset="-122"/>
            </a:endParaRPr>
          </a:p>
        </p:txBody>
      </p:sp>
      <p:sp>
        <p:nvSpPr>
          <p:cNvPr id="48131" name="Freeform 6"/>
          <p:cNvSpPr>
            <a:spLocks/>
          </p:cNvSpPr>
          <p:nvPr/>
        </p:nvSpPr>
        <p:spPr bwMode="auto">
          <a:xfrm>
            <a:off x="1" y="122636"/>
            <a:ext cx="358239" cy="432197"/>
          </a:xfrm>
          <a:custGeom>
            <a:avLst/>
            <a:gdLst>
              <a:gd name="T0" fmla="*/ 427392 w 682"/>
              <a:gd name="T1" fmla="*/ 328286 h 818"/>
              <a:gd name="T2" fmla="*/ 248027 w 682"/>
              <a:gd name="T3" fmla="*/ 432549 h 818"/>
              <a:gd name="T4" fmla="*/ 0 w 682"/>
              <a:gd name="T5" fmla="*/ 576262 h 818"/>
              <a:gd name="T6" fmla="*/ 0 w 682"/>
              <a:gd name="T7" fmla="*/ 288131 h 818"/>
              <a:gd name="T8" fmla="*/ 0 w 682"/>
              <a:gd name="T9" fmla="*/ 0 h 818"/>
              <a:gd name="T10" fmla="*/ 248027 w 682"/>
              <a:gd name="T11" fmla="*/ 144418 h 818"/>
              <a:gd name="T12" fmla="*/ 420385 w 682"/>
              <a:gd name="T13" fmla="*/ 244453 h 818"/>
              <a:gd name="T14" fmla="*/ 427392 w 682"/>
              <a:gd name="T15" fmla="*/ 328286 h 8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82" h="818">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endParaRPr lang="zh-CN" altLang="en-US"/>
          </a:p>
        </p:txBody>
      </p:sp>
      <p:sp>
        <p:nvSpPr>
          <p:cNvPr id="48132" name="Oval 6"/>
          <p:cNvSpPr>
            <a:spLocks noChangeArrowheads="1"/>
          </p:cNvSpPr>
          <p:nvPr/>
        </p:nvSpPr>
        <p:spPr bwMode="auto">
          <a:xfrm>
            <a:off x="1036631" y="902494"/>
            <a:ext cx="3768047" cy="3770710"/>
          </a:xfrm>
          <a:prstGeom prst="ellipse">
            <a:avLst/>
          </a:prstGeom>
          <a:noFill/>
          <a:ln w="9">
            <a:solidFill>
              <a:srgbClr val="7F5908"/>
            </a:solidFill>
            <a:prstDash val="dash"/>
            <a:round/>
            <a:headEnd/>
            <a:tailEnd/>
          </a:ln>
          <a:extLst>
            <a:ext uri="{909E8E84-426E-40DD-AFC4-6F175D3DCCD1}">
              <a14:hiddenFill xmlns:a14="http://schemas.microsoft.com/office/drawing/2010/main">
                <a:solidFill>
                  <a:srgbClr val="FFFFFF"/>
                </a:solidFill>
              </a14:hiddenFill>
            </a:ext>
          </a:extLst>
        </p:spPr>
        <p:txBody>
          <a:bodyPr lIns="68557" tIns="34279" rIns="68557" bIns="34279"/>
          <a:lstStyle/>
          <a:p>
            <a:endParaRPr lang="zh-CN" altLang="en-US"/>
          </a:p>
        </p:txBody>
      </p:sp>
      <p:sp>
        <p:nvSpPr>
          <p:cNvPr id="48133" name="Oval 10"/>
          <p:cNvSpPr>
            <a:spLocks noChangeArrowheads="1"/>
          </p:cNvSpPr>
          <p:nvPr/>
        </p:nvSpPr>
        <p:spPr bwMode="auto">
          <a:xfrm>
            <a:off x="3860880" y="1073945"/>
            <a:ext cx="439169" cy="439341"/>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pPr algn="ctr"/>
            <a:r>
              <a:rPr lang="en-US" altLang="zh-CN" sz="1800" b="1">
                <a:solidFill>
                  <a:srgbClr val="FFFFFF"/>
                </a:solidFill>
                <a:latin typeface="微软雅黑" pitchFamily="34" charset="-122"/>
                <a:ea typeface="微软雅黑" pitchFamily="34" charset="-122"/>
              </a:rPr>
              <a:t>1</a:t>
            </a:r>
            <a:endParaRPr lang="zh-CN" altLang="en-US" sz="1800" b="1">
              <a:solidFill>
                <a:srgbClr val="FFFFFF"/>
              </a:solidFill>
              <a:latin typeface="微软雅黑" pitchFamily="34" charset="-122"/>
              <a:ea typeface="微软雅黑" pitchFamily="34" charset="-122"/>
            </a:endParaRPr>
          </a:p>
        </p:txBody>
      </p:sp>
      <p:sp>
        <p:nvSpPr>
          <p:cNvPr id="48134" name="Oval 11"/>
          <p:cNvSpPr>
            <a:spLocks noChangeArrowheads="1"/>
          </p:cNvSpPr>
          <p:nvPr/>
        </p:nvSpPr>
        <p:spPr bwMode="auto">
          <a:xfrm>
            <a:off x="3860880" y="4062413"/>
            <a:ext cx="439169" cy="439341"/>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pPr algn="ctr"/>
            <a:r>
              <a:rPr lang="en-US" altLang="zh-CN" sz="1800" b="1">
                <a:solidFill>
                  <a:srgbClr val="FFFFFF"/>
                </a:solidFill>
                <a:latin typeface="微软雅黑" pitchFamily="34" charset="-122"/>
                <a:ea typeface="微软雅黑" pitchFamily="34" charset="-122"/>
              </a:rPr>
              <a:t>5</a:t>
            </a:r>
            <a:endParaRPr lang="zh-CN" altLang="en-US" sz="1800" b="1">
              <a:solidFill>
                <a:srgbClr val="FFFFFF"/>
              </a:solidFill>
              <a:latin typeface="微软雅黑" pitchFamily="34" charset="-122"/>
              <a:ea typeface="微软雅黑" pitchFamily="34" charset="-122"/>
            </a:endParaRPr>
          </a:p>
        </p:txBody>
      </p:sp>
      <p:sp>
        <p:nvSpPr>
          <p:cNvPr id="48135" name="Oval 12"/>
          <p:cNvSpPr>
            <a:spLocks noChangeArrowheads="1"/>
          </p:cNvSpPr>
          <p:nvPr/>
        </p:nvSpPr>
        <p:spPr bwMode="auto">
          <a:xfrm>
            <a:off x="4389312" y="3368280"/>
            <a:ext cx="440359" cy="43934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pPr algn="ctr"/>
            <a:r>
              <a:rPr lang="en-US" altLang="zh-CN" sz="1800" b="1">
                <a:solidFill>
                  <a:srgbClr val="FFFFFF"/>
                </a:solidFill>
                <a:latin typeface="微软雅黑" pitchFamily="34" charset="-122"/>
                <a:ea typeface="微软雅黑" pitchFamily="34" charset="-122"/>
              </a:rPr>
              <a:t>4</a:t>
            </a:r>
            <a:endParaRPr lang="zh-CN" altLang="en-US" sz="1800" b="1">
              <a:solidFill>
                <a:srgbClr val="FFFFFF"/>
              </a:solidFill>
              <a:latin typeface="微软雅黑" pitchFamily="34" charset="-122"/>
              <a:ea typeface="微软雅黑" pitchFamily="34" charset="-122"/>
            </a:endParaRPr>
          </a:p>
        </p:txBody>
      </p:sp>
      <p:sp>
        <p:nvSpPr>
          <p:cNvPr id="48136" name="Oval 13"/>
          <p:cNvSpPr>
            <a:spLocks noChangeArrowheads="1"/>
          </p:cNvSpPr>
          <p:nvPr/>
        </p:nvSpPr>
        <p:spPr bwMode="auto">
          <a:xfrm>
            <a:off x="4389312" y="1768080"/>
            <a:ext cx="440359" cy="43934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pPr algn="ctr"/>
            <a:r>
              <a:rPr lang="en-US" altLang="zh-CN" sz="1800" b="1">
                <a:solidFill>
                  <a:srgbClr val="FFFFFF"/>
                </a:solidFill>
                <a:latin typeface="微软雅黑" pitchFamily="34" charset="-122"/>
                <a:ea typeface="微软雅黑" pitchFamily="34" charset="-122"/>
              </a:rPr>
              <a:t>2</a:t>
            </a:r>
            <a:endParaRPr lang="zh-CN" altLang="en-US" sz="1800" b="1">
              <a:solidFill>
                <a:srgbClr val="FFFFFF"/>
              </a:solidFill>
              <a:latin typeface="微软雅黑" pitchFamily="34" charset="-122"/>
              <a:ea typeface="微软雅黑" pitchFamily="34" charset="-122"/>
            </a:endParaRPr>
          </a:p>
        </p:txBody>
      </p:sp>
      <p:sp>
        <p:nvSpPr>
          <p:cNvPr id="48137" name="Oval 14"/>
          <p:cNvSpPr>
            <a:spLocks noChangeArrowheads="1"/>
          </p:cNvSpPr>
          <p:nvPr/>
        </p:nvSpPr>
        <p:spPr bwMode="auto">
          <a:xfrm>
            <a:off x="4560695" y="2568179"/>
            <a:ext cx="439169" cy="43934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pPr algn="ctr"/>
            <a:r>
              <a:rPr lang="en-US" altLang="zh-CN" sz="1800" b="1">
                <a:solidFill>
                  <a:srgbClr val="FFFFFF"/>
                </a:solidFill>
                <a:latin typeface="微软雅黑" pitchFamily="34" charset="-122"/>
                <a:ea typeface="微软雅黑" pitchFamily="34" charset="-122"/>
              </a:rPr>
              <a:t>3</a:t>
            </a:r>
            <a:endParaRPr lang="zh-CN" altLang="en-US" sz="1800" b="1">
              <a:solidFill>
                <a:srgbClr val="FFFFFF"/>
              </a:solidFill>
              <a:latin typeface="微软雅黑" pitchFamily="34" charset="-122"/>
              <a:ea typeface="微软雅黑" pitchFamily="34" charset="-122"/>
            </a:endParaRPr>
          </a:p>
        </p:txBody>
      </p:sp>
      <p:sp>
        <p:nvSpPr>
          <p:cNvPr id="48138" name="TextBox 9"/>
          <p:cNvSpPr txBox="1">
            <a:spLocks noChangeArrowheads="1"/>
          </p:cNvSpPr>
          <p:nvPr/>
        </p:nvSpPr>
        <p:spPr bwMode="auto">
          <a:xfrm>
            <a:off x="4389310" y="832249"/>
            <a:ext cx="4754690" cy="684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7" tIns="34279" rIns="68557" bIns="3427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1400" b="1" dirty="0">
                <a:solidFill>
                  <a:schemeClr val="accent6"/>
                </a:solidFill>
                <a:latin typeface="微软雅黑" pitchFamily="34" charset="-122"/>
                <a:ea typeface="微软雅黑" pitchFamily="34" charset="-122"/>
              </a:rPr>
              <a:t>重构了政府会计核算模式</a:t>
            </a:r>
            <a:endParaRPr lang="en-US" altLang="zh-CN" sz="1400" b="1" dirty="0">
              <a:solidFill>
                <a:schemeClr val="accent6"/>
              </a:solidFill>
              <a:latin typeface="微软雅黑" pitchFamily="34" charset="-122"/>
              <a:ea typeface="微软雅黑" pitchFamily="34" charset="-122"/>
            </a:endParaRPr>
          </a:p>
          <a:p>
            <a:r>
              <a:rPr lang="zh-CN" altLang="en-US" sz="1300" dirty="0">
                <a:solidFill>
                  <a:schemeClr val="accent6"/>
                </a:solidFill>
                <a:latin typeface="微软雅黑" pitchFamily="34" charset="-122"/>
                <a:ea typeface="微软雅黑" pitchFamily="34" charset="-122"/>
              </a:rPr>
              <a:t>构建了“财务会计和预算会计适度分离并相互衔接”的会计核算模式</a:t>
            </a:r>
            <a:endParaRPr lang="en-US" altLang="zh-CN" sz="1300" dirty="0">
              <a:solidFill>
                <a:schemeClr val="accent6"/>
              </a:solidFill>
              <a:latin typeface="+mn-ea"/>
              <a:ea typeface="+mn-ea"/>
            </a:endParaRPr>
          </a:p>
        </p:txBody>
      </p:sp>
      <p:sp>
        <p:nvSpPr>
          <p:cNvPr id="48139" name="TextBox 10"/>
          <p:cNvSpPr txBox="1">
            <a:spLocks noChangeArrowheads="1"/>
          </p:cNvSpPr>
          <p:nvPr/>
        </p:nvSpPr>
        <p:spPr bwMode="auto">
          <a:xfrm>
            <a:off x="4877768" y="1599959"/>
            <a:ext cx="4204836" cy="764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7" tIns="34279" rIns="68557" bIns="3427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1400" b="1" dirty="0">
                <a:solidFill>
                  <a:schemeClr val="accent6"/>
                </a:solidFill>
                <a:latin typeface="微软雅黑" pitchFamily="34" charset="-122"/>
                <a:ea typeface="微软雅黑" pitchFamily="34" charset="-122"/>
              </a:rPr>
              <a:t>统一了现行各项单位会计制度</a:t>
            </a:r>
            <a:endParaRPr lang="en-US" altLang="zh-CN" sz="1400" b="1" dirty="0">
              <a:solidFill>
                <a:schemeClr val="accent6"/>
              </a:solidFill>
              <a:latin typeface="微软雅黑" pitchFamily="34" charset="-122"/>
              <a:ea typeface="微软雅黑" pitchFamily="34" charset="-122"/>
            </a:endParaRPr>
          </a:p>
          <a:p>
            <a:pPr>
              <a:lnSpc>
                <a:spcPct val="120000"/>
              </a:lnSpc>
            </a:pPr>
            <a:r>
              <a:rPr lang="zh-CN" altLang="en-US" sz="1300" dirty="0">
                <a:solidFill>
                  <a:schemeClr val="accent6"/>
                </a:solidFill>
                <a:latin typeface="微软雅黑" pitchFamily="34" charset="-122"/>
                <a:ea typeface="微软雅黑" pitchFamily="34" charset="-122"/>
              </a:rPr>
              <a:t>整合了</a:t>
            </a:r>
            <a:r>
              <a:rPr lang="en-US" altLang="zh-CN" sz="1300" dirty="0">
                <a:solidFill>
                  <a:schemeClr val="accent6"/>
                </a:solidFill>
                <a:latin typeface="微软雅黑" pitchFamily="34" charset="-122"/>
                <a:ea typeface="微软雅黑" pitchFamily="34" charset="-122"/>
              </a:rPr>
              <a:t>《</a:t>
            </a:r>
            <a:r>
              <a:rPr lang="zh-CN" altLang="en-US" sz="1300" dirty="0">
                <a:solidFill>
                  <a:schemeClr val="accent6"/>
                </a:solidFill>
                <a:latin typeface="微软雅黑" pitchFamily="34" charset="-122"/>
                <a:ea typeface="微软雅黑" pitchFamily="34" charset="-122"/>
              </a:rPr>
              <a:t>行政单位会计制度</a:t>
            </a:r>
            <a:r>
              <a:rPr lang="en-US" altLang="zh-CN" sz="1300" dirty="0">
                <a:solidFill>
                  <a:schemeClr val="accent6"/>
                </a:solidFill>
                <a:latin typeface="微软雅黑" pitchFamily="34" charset="-122"/>
                <a:ea typeface="微软雅黑" pitchFamily="34" charset="-122"/>
              </a:rPr>
              <a:t>》</a:t>
            </a:r>
            <a:r>
              <a:rPr lang="zh-CN" altLang="en-US" sz="1300" dirty="0">
                <a:solidFill>
                  <a:schemeClr val="accent6"/>
                </a:solidFill>
                <a:latin typeface="微软雅黑" pitchFamily="34" charset="-122"/>
                <a:ea typeface="微软雅黑" pitchFamily="34" charset="-122"/>
              </a:rPr>
              <a:t>、</a:t>
            </a:r>
            <a:r>
              <a:rPr lang="en-US" altLang="zh-CN" sz="1300" dirty="0">
                <a:solidFill>
                  <a:schemeClr val="accent6"/>
                </a:solidFill>
                <a:latin typeface="微软雅黑" pitchFamily="34" charset="-122"/>
                <a:ea typeface="微软雅黑" pitchFamily="34" charset="-122"/>
              </a:rPr>
              <a:t>《</a:t>
            </a:r>
            <a:r>
              <a:rPr lang="zh-CN" altLang="en-US" sz="1300" dirty="0">
                <a:solidFill>
                  <a:schemeClr val="accent6"/>
                </a:solidFill>
                <a:latin typeface="微软雅黑" pitchFamily="34" charset="-122"/>
                <a:ea typeface="微软雅黑" pitchFamily="34" charset="-122"/>
              </a:rPr>
              <a:t>事业单位会计制度</a:t>
            </a:r>
            <a:r>
              <a:rPr lang="en-US" altLang="zh-CN" sz="1300" dirty="0">
                <a:solidFill>
                  <a:schemeClr val="accent6"/>
                </a:solidFill>
                <a:latin typeface="微软雅黑" pitchFamily="34" charset="-122"/>
                <a:ea typeface="微软雅黑" pitchFamily="34" charset="-122"/>
              </a:rPr>
              <a:t>》</a:t>
            </a:r>
            <a:r>
              <a:rPr lang="zh-CN" altLang="en-US" sz="1300" dirty="0">
                <a:solidFill>
                  <a:schemeClr val="accent6"/>
                </a:solidFill>
                <a:latin typeface="微软雅黑" pitchFamily="34" charset="-122"/>
                <a:ea typeface="微软雅黑" pitchFamily="34" charset="-122"/>
              </a:rPr>
              <a:t>和高等学校等行业事业单位会计制度的内容</a:t>
            </a:r>
            <a:endParaRPr lang="en-US" altLang="zh-CN" sz="1300" dirty="0">
              <a:solidFill>
                <a:schemeClr val="accent6"/>
              </a:solidFill>
              <a:latin typeface="微软雅黑" pitchFamily="34" charset="-122"/>
              <a:ea typeface="微软雅黑" pitchFamily="34" charset="-122"/>
            </a:endParaRPr>
          </a:p>
        </p:txBody>
      </p:sp>
      <p:sp>
        <p:nvSpPr>
          <p:cNvPr id="48140" name="TextBox 11"/>
          <p:cNvSpPr txBox="1">
            <a:spLocks noChangeArrowheads="1"/>
          </p:cNvSpPr>
          <p:nvPr/>
        </p:nvSpPr>
        <p:spPr bwMode="auto">
          <a:xfrm>
            <a:off x="5072462" y="2472930"/>
            <a:ext cx="4071538" cy="764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7" tIns="34279" rIns="68557" bIns="3427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400" b="1" dirty="0">
                <a:solidFill>
                  <a:schemeClr val="accent6"/>
                </a:solidFill>
                <a:latin typeface="微软雅黑" pitchFamily="34" charset="-122"/>
                <a:ea typeface="微软雅黑" pitchFamily="34" charset="-122"/>
              </a:rPr>
              <a:t>强化了财务会计功能</a:t>
            </a:r>
            <a:endParaRPr lang="en-US" altLang="zh-CN" sz="1400" b="1" dirty="0">
              <a:solidFill>
                <a:schemeClr val="accent6"/>
              </a:solidFill>
              <a:latin typeface="微软雅黑" pitchFamily="34" charset="-122"/>
              <a:ea typeface="微软雅黑" pitchFamily="34" charset="-122"/>
            </a:endParaRPr>
          </a:p>
          <a:p>
            <a:pPr>
              <a:lnSpc>
                <a:spcPct val="120000"/>
              </a:lnSpc>
            </a:pPr>
            <a:r>
              <a:rPr lang="zh-CN" altLang="en-US" sz="1300" dirty="0">
                <a:solidFill>
                  <a:schemeClr val="accent6"/>
                </a:solidFill>
                <a:latin typeface="微软雅黑" pitchFamily="34" charset="-122"/>
                <a:ea typeface="微软雅黑" pitchFamily="34" charset="-122"/>
              </a:rPr>
              <a:t>全面引入了权责发生制，在会计科目设置和账务处理说明中着力强化财务会计功能</a:t>
            </a:r>
            <a:endParaRPr lang="en-US" altLang="zh-CN" sz="1300" dirty="0">
              <a:solidFill>
                <a:schemeClr val="accent6"/>
              </a:solidFill>
              <a:latin typeface="微软雅黑" pitchFamily="34" charset="-122"/>
              <a:ea typeface="微软雅黑" pitchFamily="34" charset="-122"/>
            </a:endParaRPr>
          </a:p>
        </p:txBody>
      </p:sp>
      <p:sp>
        <p:nvSpPr>
          <p:cNvPr id="48141" name="TextBox 12"/>
          <p:cNvSpPr txBox="1">
            <a:spLocks noChangeArrowheads="1"/>
          </p:cNvSpPr>
          <p:nvPr/>
        </p:nvSpPr>
        <p:spPr bwMode="auto">
          <a:xfrm>
            <a:off x="4878466" y="3368279"/>
            <a:ext cx="4265534" cy="543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7" tIns="34279" rIns="68557" bIns="3427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1400" b="1" dirty="0">
                <a:solidFill>
                  <a:schemeClr val="accent6"/>
                </a:solidFill>
                <a:latin typeface="微软雅黑" pitchFamily="34" charset="-122"/>
                <a:ea typeface="微软雅黑" pitchFamily="34" charset="-122"/>
              </a:rPr>
              <a:t>扩大了政府资产负债核算范围</a:t>
            </a:r>
            <a:endParaRPr lang="en-US" altLang="zh-CN" sz="1400" b="1" dirty="0">
              <a:solidFill>
                <a:schemeClr val="accent6"/>
              </a:solidFill>
              <a:latin typeface="微软雅黑" pitchFamily="34" charset="-122"/>
              <a:ea typeface="微软雅黑" pitchFamily="34" charset="-122"/>
            </a:endParaRPr>
          </a:p>
          <a:p>
            <a:pPr>
              <a:lnSpc>
                <a:spcPct val="120000"/>
              </a:lnSpc>
            </a:pPr>
            <a:r>
              <a:rPr lang="zh-CN" altLang="en-US" sz="1300" dirty="0">
                <a:solidFill>
                  <a:schemeClr val="accent6"/>
                </a:solidFill>
                <a:latin typeface="微软雅黑" pitchFamily="34" charset="-122"/>
                <a:ea typeface="微软雅黑" pitchFamily="34" charset="-122"/>
              </a:rPr>
              <a:t>在现行制度基础上，扩大了资产负债的核算范围</a:t>
            </a:r>
            <a:endParaRPr lang="en-US" altLang="zh-CN" sz="1300" dirty="0">
              <a:solidFill>
                <a:schemeClr val="accent6"/>
              </a:solidFill>
              <a:latin typeface="微软雅黑" pitchFamily="34" charset="-122"/>
              <a:ea typeface="微软雅黑" pitchFamily="34" charset="-122"/>
            </a:endParaRPr>
          </a:p>
        </p:txBody>
      </p:sp>
      <p:sp>
        <p:nvSpPr>
          <p:cNvPr id="48142" name="TextBox 13"/>
          <p:cNvSpPr txBox="1">
            <a:spLocks noChangeArrowheads="1"/>
          </p:cNvSpPr>
          <p:nvPr/>
        </p:nvSpPr>
        <p:spPr bwMode="auto">
          <a:xfrm>
            <a:off x="4509517" y="4030267"/>
            <a:ext cx="4634483" cy="543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7" tIns="34279" rIns="68557" bIns="3427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1400" b="1" dirty="0">
                <a:solidFill>
                  <a:schemeClr val="accent6"/>
                </a:solidFill>
                <a:latin typeface="微软雅黑" pitchFamily="34" charset="-122"/>
                <a:ea typeface="微软雅黑" pitchFamily="34" charset="-122"/>
              </a:rPr>
              <a:t>完善了报表体系和结构</a:t>
            </a:r>
            <a:endParaRPr lang="en-US" altLang="zh-CN" sz="1400" b="1" dirty="0">
              <a:solidFill>
                <a:schemeClr val="accent6"/>
              </a:solidFill>
              <a:latin typeface="微软雅黑" pitchFamily="34" charset="-122"/>
              <a:ea typeface="微软雅黑" pitchFamily="34" charset="-122"/>
            </a:endParaRPr>
          </a:p>
          <a:p>
            <a:pPr>
              <a:lnSpc>
                <a:spcPct val="120000"/>
              </a:lnSpc>
            </a:pPr>
            <a:r>
              <a:rPr lang="zh-CN" altLang="en-US" sz="1300" dirty="0">
                <a:solidFill>
                  <a:schemeClr val="accent6"/>
                </a:solidFill>
                <a:latin typeface="微软雅黑" pitchFamily="34" charset="-122"/>
                <a:ea typeface="微软雅黑" pitchFamily="34" charset="-122"/>
              </a:rPr>
              <a:t>将报表分为预算会计报表和财务报表两大类</a:t>
            </a:r>
            <a:endParaRPr lang="en-US" altLang="zh-CN" sz="1300" dirty="0">
              <a:solidFill>
                <a:schemeClr val="accent6"/>
              </a:solidFill>
              <a:latin typeface="微软雅黑" pitchFamily="34" charset="-122"/>
              <a:ea typeface="微软雅黑" pitchFamily="34" charset="-122"/>
            </a:endParaRPr>
          </a:p>
        </p:txBody>
      </p:sp>
      <p:sp>
        <p:nvSpPr>
          <p:cNvPr id="48143" name="Oval 7"/>
          <p:cNvSpPr>
            <a:spLocks noChangeArrowheads="1"/>
          </p:cNvSpPr>
          <p:nvPr/>
        </p:nvSpPr>
        <p:spPr bwMode="auto">
          <a:xfrm>
            <a:off x="954509" y="1107283"/>
            <a:ext cx="3338399" cy="333732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endParaRPr lang="zh-CN" altLang="en-US"/>
          </a:p>
        </p:txBody>
      </p:sp>
      <p:sp>
        <p:nvSpPr>
          <p:cNvPr id="48144" name="Oval 8"/>
          <p:cNvSpPr>
            <a:spLocks noChangeArrowheads="1"/>
          </p:cNvSpPr>
          <p:nvPr/>
        </p:nvSpPr>
        <p:spPr bwMode="auto">
          <a:xfrm>
            <a:off x="1183019" y="1334692"/>
            <a:ext cx="2881378" cy="2882503"/>
          </a:xfrm>
          <a:prstGeom prst="ellipse">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endParaRPr lang="zh-CN" altLang="en-US"/>
          </a:p>
        </p:txBody>
      </p:sp>
      <p:sp>
        <p:nvSpPr>
          <p:cNvPr id="2" name="椭圆 1"/>
          <p:cNvSpPr/>
          <p:nvPr/>
        </p:nvSpPr>
        <p:spPr bwMode="auto">
          <a:xfrm>
            <a:off x="1183019" y="1334691"/>
            <a:ext cx="2904844" cy="2882503"/>
          </a:xfrm>
          <a:prstGeom prst="ellipse">
            <a:avLst/>
          </a:prstGeom>
          <a:solidFill>
            <a:schemeClr val="accent6">
              <a:lumMod val="10000"/>
              <a:lumOff val="90000"/>
            </a:schemeClr>
          </a:solidFill>
          <a:ln w="9525" cap="flat" cmpd="sng" algn="ctr">
            <a:solidFill>
              <a:srgbClr val="C00000"/>
            </a:solidFill>
            <a:prstDash val="solid"/>
            <a:round/>
            <a:headEnd type="none" w="med" len="med"/>
            <a:tailEnd type="none" w="med" len="med"/>
          </a:ln>
          <a:effectLst/>
          <a:extLst/>
        </p:spPr>
        <p:txBody>
          <a:bodyPr vert="horz" wrap="square" lIns="91434" tIns="45717" rIns="91434" bIns="45717" numCol="1" spcCol="0" rtlCol="0" anchor="t" anchorCtr="0" compatLnSpc="1">
            <a:prstTxWarp prst="textNoShape">
              <a:avLst/>
            </a:prstTxWarp>
          </a:bodyPr>
          <a:lstStyle/>
          <a:p>
            <a:pPr defTabSz="914339"/>
            <a:endParaRPr kumimoji="0" lang="zh-CN" altLang="en-US" sz="1800" dirty="0">
              <a:solidFill>
                <a:srgbClr val="F8F8F8"/>
              </a:solidFill>
              <a:latin typeface="Arial" pitchFamily="34" charset="0"/>
            </a:endParaRPr>
          </a:p>
        </p:txBody>
      </p:sp>
      <p:sp>
        <p:nvSpPr>
          <p:cNvPr id="3" name="矩形 2"/>
          <p:cNvSpPr/>
          <p:nvPr/>
        </p:nvSpPr>
        <p:spPr>
          <a:xfrm>
            <a:off x="1971135" y="2234860"/>
            <a:ext cx="1576073" cy="923330"/>
          </a:xfrm>
          <a:prstGeom prst="rect">
            <a:avLst/>
          </a:prstGeom>
          <a:noFill/>
          <a:ln>
            <a:noFill/>
          </a:ln>
        </p:spPr>
        <p:txBody>
          <a:bodyPr wrap="none" lIns="91434" tIns="45717" rIns="91434" bIns="45717">
            <a:spAutoFit/>
            <a:scene3d>
              <a:camera prst="orthographicFront"/>
              <a:lightRig rig="balanced" dir="t">
                <a:rot lat="0" lon="0" rev="2100000"/>
              </a:lightRig>
            </a:scene3d>
            <a:sp3d extrusionH="57150" prstMaterial="metal">
              <a:bevelT w="38100" h="25400"/>
              <a:contourClr>
                <a:schemeClr val="bg2"/>
              </a:contourClr>
            </a:sp3d>
          </a:bodyPr>
          <a:lstStyle/>
          <a:p>
            <a:pPr algn="ctr"/>
            <a:r>
              <a:rPr lang="zh-CN" altLang="en-US" sz="5400" b="1" dirty="0">
                <a:ln w="50800"/>
                <a:solidFill>
                  <a:schemeClr val="accent3">
                    <a:lumMod val="50000"/>
                  </a:schemeClr>
                </a:solidFill>
              </a:rPr>
              <a:t>变化</a:t>
            </a:r>
          </a:p>
        </p:txBody>
      </p:sp>
    </p:spTree>
    <p:extLst>
      <p:ext uri="{BB962C8B-B14F-4D97-AF65-F5344CB8AC3E}">
        <p14:creationId xmlns:p14="http://schemas.microsoft.com/office/powerpoint/2010/main" val="3694929018"/>
      </p:ext>
    </p:extLst>
  </p:cSld>
  <p:clrMapOvr>
    <a:masterClrMapping/>
  </p:clrMapOvr>
  <p:transition spd="slow" advTm="10084">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48131"/>
                                        </p:tgtEl>
                                        <p:attrNameLst>
                                          <p:attrName>style.visibility</p:attrName>
                                        </p:attrNameLst>
                                      </p:cBhvr>
                                      <p:to>
                                        <p:strVal val="visible"/>
                                      </p:to>
                                    </p:set>
                                    <p:anim calcmode="lin" valueType="num">
                                      <p:cBhvr additive="base">
                                        <p:cTn id="7" dur="500" fill="hold"/>
                                        <p:tgtEl>
                                          <p:spTgt spid="48131"/>
                                        </p:tgtEl>
                                        <p:attrNameLst>
                                          <p:attrName>ppt_x</p:attrName>
                                        </p:attrNameLst>
                                      </p:cBhvr>
                                      <p:tavLst>
                                        <p:tav tm="0">
                                          <p:val>
                                            <p:strVal val="0-#ppt_w/2"/>
                                          </p:val>
                                        </p:tav>
                                        <p:tav tm="100000">
                                          <p:val>
                                            <p:strVal val="#ppt_x"/>
                                          </p:val>
                                        </p:tav>
                                      </p:tavLst>
                                    </p:anim>
                                    <p:anim calcmode="lin" valueType="num">
                                      <p:cBhvr additive="base">
                                        <p:cTn id="8" dur="500" fill="hold"/>
                                        <p:tgtEl>
                                          <p:spTgt spid="4813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8130"/>
                                        </p:tgtEl>
                                        <p:attrNameLst>
                                          <p:attrName>style.visibility</p:attrName>
                                        </p:attrNameLst>
                                      </p:cBhvr>
                                      <p:to>
                                        <p:strVal val="visible"/>
                                      </p:to>
                                    </p:set>
                                    <p:anim calcmode="lin" valueType="num">
                                      <p:cBhvr>
                                        <p:cTn id="12" dur="400" fill="hold"/>
                                        <p:tgtEl>
                                          <p:spTgt spid="48130"/>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8130"/>
                                        </p:tgtEl>
                                        <p:attrNameLst>
                                          <p:attrName>ppt_y</p:attrName>
                                        </p:attrNameLst>
                                      </p:cBhvr>
                                      <p:tavLst>
                                        <p:tav tm="0">
                                          <p:val>
                                            <p:strVal val="#ppt_y"/>
                                          </p:val>
                                        </p:tav>
                                        <p:tav tm="100000">
                                          <p:val>
                                            <p:strVal val="#ppt_y"/>
                                          </p:val>
                                        </p:tav>
                                      </p:tavLst>
                                    </p:anim>
                                    <p:anim calcmode="lin" valueType="num">
                                      <p:cBhvr>
                                        <p:cTn id="14" dur="400" fill="hold"/>
                                        <p:tgtEl>
                                          <p:spTgt spid="48130"/>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813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8130"/>
                                        </p:tgtEl>
                                      </p:cBhvr>
                                    </p:animEffect>
                                  </p:childTnLst>
                                </p:cTn>
                              </p:par>
                            </p:childTnLst>
                          </p:cTn>
                        </p:par>
                        <p:par>
                          <p:cTn id="17" fill="hold" nodeType="afterGroup">
                            <p:stCondLst>
                              <p:cond delay="1620"/>
                            </p:stCondLst>
                            <p:childTnLst>
                              <p:par>
                                <p:cTn id="18" presetID="21" presetClass="entr" presetSubtype="1" fill="hold" grpId="0" nodeType="afterEffect">
                                  <p:stCondLst>
                                    <p:cond delay="0"/>
                                  </p:stCondLst>
                                  <p:childTnLst>
                                    <p:set>
                                      <p:cBhvr>
                                        <p:cTn id="19" dur="1" fill="hold">
                                          <p:stCondLst>
                                            <p:cond delay="0"/>
                                          </p:stCondLst>
                                        </p:cTn>
                                        <p:tgtEl>
                                          <p:spTgt spid="48144"/>
                                        </p:tgtEl>
                                        <p:attrNameLst>
                                          <p:attrName>style.visibility</p:attrName>
                                        </p:attrNameLst>
                                      </p:cBhvr>
                                      <p:to>
                                        <p:strVal val="visible"/>
                                      </p:to>
                                    </p:set>
                                    <p:animEffect transition="in" filter="wheel(1)">
                                      <p:cBhvr>
                                        <p:cTn id="20" dur="1000"/>
                                        <p:tgtEl>
                                          <p:spTgt spid="48144"/>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48143"/>
                                        </p:tgtEl>
                                        <p:attrNameLst>
                                          <p:attrName>style.visibility</p:attrName>
                                        </p:attrNameLst>
                                      </p:cBhvr>
                                      <p:to>
                                        <p:strVal val="visible"/>
                                      </p:to>
                                    </p:set>
                                    <p:animEffect transition="in" filter="wheel(1)">
                                      <p:cBhvr>
                                        <p:cTn id="23" dur="1000"/>
                                        <p:tgtEl>
                                          <p:spTgt spid="48143"/>
                                        </p:tgtEl>
                                      </p:cBhvr>
                                    </p:animEffect>
                                  </p:childTnLst>
                                </p:cTn>
                              </p:par>
                            </p:childTnLst>
                          </p:cTn>
                        </p:par>
                        <p:par>
                          <p:cTn id="24" fill="hold" nodeType="afterGroup">
                            <p:stCondLst>
                              <p:cond delay="2620"/>
                            </p:stCondLst>
                            <p:childTnLst>
                              <p:par>
                                <p:cTn id="25" presetID="21" presetClass="entr" presetSubtype="1" fill="hold" grpId="0" nodeType="afterEffect">
                                  <p:stCondLst>
                                    <p:cond delay="0"/>
                                  </p:stCondLst>
                                  <p:childTnLst>
                                    <p:set>
                                      <p:cBhvr>
                                        <p:cTn id="26" dur="1" fill="hold">
                                          <p:stCondLst>
                                            <p:cond delay="0"/>
                                          </p:stCondLst>
                                        </p:cTn>
                                        <p:tgtEl>
                                          <p:spTgt spid="48132"/>
                                        </p:tgtEl>
                                        <p:attrNameLst>
                                          <p:attrName>style.visibility</p:attrName>
                                        </p:attrNameLst>
                                      </p:cBhvr>
                                      <p:to>
                                        <p:strVal val="visible"/>
                                      </p:to>
                                    </p:set>
                                    <p:animEffect transition="in" filter="wheel(1)">
                                      <p:cBhvr>
                                        <p:cTn id="27" dur="2000"/>
                                        <p:tgtEl>
                                          <p:spTgt spid="48132"/>
                                        </p:tgtEl>
                                      </p:cBhvr>
                                    </p:animEffect>
                                  </p:childTnLst>
                                </p:cTn>
                              </p:par>
                            </p:childTnLst>
                          </p:cTn>
                        </p:par>
                        <p:par>
                          <p:cTn id="28" fill="hold" nodeType="afterGroup">
                            <p:stCondLst>
                              <p:cond delay="4620"/>
                            </p:stCondLst>
                            <p:childTnLst>
                              <p:par>
                                <p:cTn id="29" presetID="1" presetClass="entr" presetSubtype="0" fill="hold" grpId="0" nodeType="afterEffect">
                                  <p:stCondLst>
                                    <p:cond delay="0"/>
                                  </p:stCondLst>
                                  <p:childTnLst>
                                    <p:set>
                                      <p:cBhvr>
                                        <p:cTn id="30" dur="1" fill="hold">
                                          <p:stCondLst>
                                            <p:cond delay="0"/>
                                          </p:stCondLst>
                                        </p:cTn>
                                        <p:tgtEl>
                                          <p:spTgt spid="481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81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81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81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8134"/>
                                        </p:tgtEl>
                                        <p:attrNameLst>
                                          <p:attrName>style.visibility</p:attrName>
                                        </p:attrNameLst>
                                      </p:cBhvr>
                                      <p:to>
                                        <p:strVal val="visible"/>
                                      </p:to>
                                    </p:set>
                                  </p:childTnLst>
                                </p:cTn>
                              </p:par>
                              <p:par>
                                <p:cTn id="39" presetID="35" presetClass="path" presetSubtype="0" accel="50000" decel="50000" fill="hold" grpId="1" nodeType="withEffect">
                                  <p:stCondLst>
                                    <p:cond delay="0"/>
                                  </p:stCondLst>
                                  <p:childTnLst>
                                    <p:animMotion origin="layout" path="M 2.29608E-6 1.11111E-6 L -0.17354 0.29051 " pathEditMode="relative" rAng="0" ptsTypes="AA">
                                      <p:cBhvr>
                                        <p:cTn id="40" dur="500" spd="-99900" fill="hold"/>
                                        <p:tgtEl>
                                          <p:spTgt spid="48133"/>
                                        </p:tgtEl>
                                        <p:attrNameLst>
                                          <p:attrName>ppt_x,ppt_y</p:attrName>
                                        </p:attrNameLst>
                                      </p:cBhvr>
                                      <p:rCtr x="-8600" y="14500"/>
                                    </p:animMotion>
                                  </p:childTnLst>
                                </p:cTn>
                              </p:par>
                              <p:par>
                                <p:cTn id="41" presetID="35" presetClass="path" presetSubtype="0" accel="50000" decel="50000" fill="hold" grpId="1" nodeType="withEffect">
                                  <p:stCondLst>
                                    <p:cond delay="0"/>
                                  </p:stCondLst>
                                  <p:childTnLst>
                                    <p:animMotion origin="layout" path="M 2.35202E-6 -2.59259E-6 L -0.23143 0.15556 " pathEditMode="relative" rAng="0" ptsTypes="AA">
                                      <p:cBhvr>
                                        <p:cTn id="42" dur="500" spd="-99900" fill="hold"/>
                                        <p:tgtEl>
                                          <p:spTgt spid="48136"/>
                                        </p:tgtEl>
                                        <p:attrNameLst>
                                          <p:attrName>ppt_x,ppt_y</p:attrName>
                                        </p:attrNameLst>
                                      </p:cBhvr>
                                      <p:rCtr x="-11500" y="7800"/>
                                    </p:animMotion>
                                  </p:childTnLst>
                                </p:cTn>
                              </p:par>
                              <p:par>
                                <p:cTn id="43" presetID="35" presetClass="path" presetSubtype="0" accel="50000" decel="50000" fill="hold" grpId="1" nodeType="withEffect">
                                  <p:stCondLst>
                                    <p:cond delay="0"/>
                                  </p:stCondLst>
                                  <p:childTnLst>
                                    <p:animMotion origin="layout" path="M 0 0 L -0.25 0 E" pathEditMode="relative" rAng="0" ptsTypes="">
                                      <p:cBhvr>
                                        <p:cTn id="44" dur="500" spd="-99900" fill="hold"/>
                                        <p:tgtEl>
                                          <p:spTgt spid="48137"/>
                                        </p:tgtEl>
                                        <p:attrNameLst>
                                          <p:attrName>ppt_x,ppt_y</p:attrName>
                                        </p:attrNameLst>
                                      </p:cBhvr>
                                      <p:rCtr x="0" y="0"/>
                                    </p:animMotion>
                                  </p:childTnLst>
                                </p:cTn>
                              </p:par>
                              <p:par>
                                <p:cTn id="45" presetID="35" presetClass="path" presetSubtype="0" accel="50000" decel="50000" fill="hold" grpId="1" nodeType="withEffect">
                                  <p:stCondLst>
                                    <p:cond delay="0"/>
                                  </p:stCondLst>
                                  <p:childTnLst>
                                    <p:animMotion origin="layout" path="M 2.35202E-6 -3.7037E-6 L -0.23143 -0.15555 " pathEditMode="relative" rAng="0" ptsTypes="AA">
                                      <p:cBhvr>
                                        <p:cTn id="46" dur="500" spd="-99900" fill="hold"/>
                                        <p:tgtEl>
                                          <p:spTgt spid="48135"/>
                                        </p:tgtEl>
                                        <p:attrNameLst>
                                          <p:attrName>ppt_x,ppt_y</p:attrName>
                                        </p:attrNameLst>
                                      </p:cBhvr>
                                      <p:rCtr x="-11500" y="-7700"/>
                                    </p:animMotion>
                                  </p:childTnLst>
                                </p:cTn>
                              </p:par>
                              <p:par>
                                <p:cTn id="47" presetID="35" presetClass="path" presetSubtype="0" accel="50000" decel="50000" fill="hold" grpId="1" nodeType="withEffect">
                                  <p:stCondLst>
                                    <p:cond delay="0"/>
                                  </p:stCondLst>
                                  <p:childTnLst>
                                    <p:animMotion origin="layout" path="M 2.29608E-6 2.59259E-6 L -0.17354 -0.29051 " pathEditMode="relative" rAng="0" ptsTypes="AA">
                                      <p:cBhvr>
                                        <p:cTn id="48" dur="500" spd="-99900" fill="hold"/>
                                        <p:tgtEl>
                                          <p:spTgt spid="48134"/>
                                        </p:tgtEl>
                                        <p:attrNameLst>
                                          <p:attrName>ppt_x,ppt_y</p:attrName>
                                        </p:attrNameLst>
                                      </p:cBhvr>
                                      <p:rCtr x="-8600" y="-14400"/>
                                    </p:animMotion>
                                  </p:childTnLst>
                                </p:cTn>
                              </p:par>
                            </p:childTnLst>
                          </p:cTn>
                        </p:par>
                        <p:par>
                          <p:cTn id="49" fill="hold" nodeType="afterGroup">
                            <p:stCondLst>
                              <p:cond delay="5120"/>
                            </p:stCondLst>
                            <p:childTnLst>
                              <p:par>
                                <p:cTn id="50" presetID="22" presetClass="entr" presetSubtype="8" fill="hold" grpId="0" nodeType="afterEffect">
                                  <p:stCondLst>
                                    <p:cond delay="0"/>
                                  </p:stCondLst>
                                  <p:childTnLst>
                                    <p:set>
                                      <p:cBhvr>
                                        <p:cTn id="51" dur="1" fill="hold">
                                          <p:stCondLst>
                                            <p:cond delay="0"/>
                                          </p:stCondLst>
                                        </p:cTn>
                                        <p:tgtEl>
                                          <p:spTgt spid="48138"/>
                                        </p:tgtEl>
                                        <p:attrNameLst>
                                          <p:attrName>style.visibility</p:attrName>
                                        </p:attrNameLst>
                                      </p:cBhvr>
                                      <p:to>
                                        <p:strVal val="visible"/>
                                      </p:to>
                                    </p:set>
                                    <p:animEffect transition="in" filter="wipe(left)">
                                      <p:cBhvr>
                                        <p:cTn id="52" dur="500"/>
                                        <p:tgtEl>
                                          <p:spTgt spid="48138"/>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8139"/>
                                        </p:tgtEl>
                                        <p:attrNameLst>
                                          <p:attrName>style.visibility</p:attrName>
                                        </p:attrNameLst>
                                      </p:cBhvr>
                                      <p:to>
                                        <p:strVal val="visible"/>
                                      </p:to>
                                    </p:set>
                                    <p:animEffect transition="in" filter="wipe(left)">
                                      <p:cBhvr>
                                        <p:cTn id="55" dur="500"/>
                                        <p:tgtEl>
                                          <p:spTgt spid="48139"/>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8140"/>
                                        </p:tgtEl>
                                        <p:attrNameLst>
                                          <p:attrName>style.visibility</p:attrName>
                                        </p:attrNameLst>
                                      </p:cBhvr>
                                      <p:to>
                                        <p:strVal val="visible"/>
                                      </p:to>
                                    </p:set>
                                    <p:animEffect transition="in" filter="wipe(left)">
                                      <p:cBhvr>
                                        <p:cTn id="58" dur="500"/>
                                        <p:tgtEl>
                                          <p:spTgt spid="48140"/>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8141"/>
                                        </p:tgtEl>
                                        <p:attrNameLst>
                                          <p:attrName>style.visibility</p:attrName>
                                        </p:attrNameLst>
                                      </p:cBhvr>
                                      <p:to>
                                        <p:strVal val="visible"/>
                                      </p:to>
                                    </p:set>
                                    <p:animEffect transition="in" filter="wipe(left)">
                                      <p:cBhvr>
                                        <p:cTn id="61" dur="500"/>
                                        <p:tgtEl>
                                          <p:spTgt spid="48141"/>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48142"/>
                                        </p:tgtEl>
                                        <p:attrNameLst>
                                          <p:attrName>style.visibility</p:attrName>
                                        </p:attrNameLst>
                                      </p:cBhvr>
                                      <p:to>
                                        <p:strVal val="visible"/>
                                      </p:to>
                                    </p:set>
                                    <p:animEffect transition="in" filter="wipe(left)">
                                      <p:cBhvr>
                                        <p:cTn id="64" dur="500"/>
                                        <p:tgtEl>
                                          <p:spTgt spid="48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utoUpdateAnimBg="0"/>
      <p:bldP spid="48131" grpId="0" animBg="1"/>
      <p:bldP spid="48132" grpId="0" animBg="1" autoUpdateAnimBg="0"/>
      <p:bldP spid="48133" grpId="0" animBg="1" autoUpdateAnimBg="0"/>
      <p:bldP spid="48133" grpId="1" animBg="1" autoUpdateAnimBg="0"/>
      <p:bldP spid="48134" grpId="0" animBg="1" autoUpdateAnimBg="0"/>
      <p:bldP spid="48134" grpId="1" animBg="1" autoUpdateAnimBg="0"/>
      <p:bldP spid="48135" grpId="0" animBg="1" autoUpdateAnimBg="0"/>
      <p:bldP spid="48135" grpId="1" animBg="1" autoUpdateAnimBg="0"/>
      <p:bldP spid="48136" grpId="0" animBg="1" autoUpdateAnimBg="0"/>
      <p:bldP spid="48136" grpId="1" animBg="1" autoUpdateAnimBg="0"/>
      <p:bldP spid="48137" grpId="0" animBg="1" autoUpdateAnimBg="0"/>
      <p:bldP spid="48137" grpId="1" animBg="1" autoUpdateAnimBg="0"/>
      <p:bldP spid="48138" grpId="0" autoUpdateAnimBg="0"/>
      <p:bldP spid="48139" grpId="0" autoUpdateAnimBg="0"/>
      <p:bldP spid="48140" grpId="0" autoUpdateAnimBg="0"/>
      <p:bldP spid="48141" grpId="0" autoUpdateAnimBg="0"/>
      <p:bldP spid="48142" grpId="0" autoUpdateAnimBg="0"/>
      <p:bldP spid="48143" grpId="0" animBg="1" autoUpdateAnimBg="0"/>
      <p:bldP spid="48144"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H_Other_1"/>
          <p:cNvSpPr/>
          <p:nvPr>
            <p:custDataLst>
              <p:tags r:id="rId1"/>
            </p:custDataLst>
          </p:nvPr>
        </p:nvSpPr>
        <p:spPr bwMode="auto">
          <a:xfrm flipH="1" flipV="1">
            <a:off x="2765426" y="3025327"/>
            <a:ext cx="2460625" cy="458391"/>
          </a:xfrm>
          <a:prstGeom prst="round1Rect">
            <a:avLst>
              <a:gd name="adj" fmla="val 20064"/>
            </a:avLst>
          </a:prstGeom>
          <a:gradFill>
            <a:gsLst>
              <a:gs pos="0">
                <a:srgbClr val="EE0076"/>
              </a:gs>
              <a:gs pos="100000">
                <a:srgbClr val="EE0076">
                  <a:lumMod val="75000"/>
                </a:srgbClr>
              </a:gs>
            </a:gsLst>
            <a:lin ang="1800000" scaled="0"/>
          </a:gradFill>
          <a:ln w="12700" cap="flat" cmpd="sng" algn="ctr">
            <a:noFill/>
            <a:prstDash val="solid"/>
            <a:miter lim="800000"/>
          </a:ln>
          <a:effectLst/>
        </p:spPr>
        <p:txBody>
          <a:bodyPr anchor="ctr">
            <a:normAutofit/>
          </a:bodyPr>
          <a:lstStyle/>
          <a:p>
            <a:pPr algn="ctr" eaLnBrk="1" fontAlgn="auto" hangingPunct="1">
              <a:spcBef>
                <a:spcPts val="0"/>
              </a:spcBef>
              <a:spcAft>
                <a:spcPts val="0"/>
              </a:spcAft>
              <a:defRPr/>
            </a:pPr>
            <a:endParaRPr lang="zh-CN" altLang="en-US" kern="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MH_SubTitle_2"/>
          <p:cNvSpPr>
            <a:spLocks noChangeArrowheads="1"/>
          </p:cNvSpPr>
          <p:nvPr>
            <p:custDataLst>
              <p:tags r:id="rId2"/>
            </p:custDataLst>
          </p:nvPr>
        </p:nvSpPr>
        <p:spPr bwMode="auto">
          <a:xfrm>
            <a:off x="2916238" y="3041997"/>
            <a:ext cx="2006600" cy="44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r>
              <a:rPr lang="zh-CN" altLang="en-US" dirty="0">
                <a:solidFill>
                  <a:srgbClr val="F8F8F8"/>
                </a:solidFill>
                <a:latin typeface="微软雅黑" panose="020B0503020204020204" pitchFamily="34" charset="-122"/>
                <a:ea typeface="微软雅黑" panose="020B0503020204020204" pitchFamily="34" charset="-122"/>
              </a:rPr>
              <a:t>双基础</a:t>
            </a:r>
            <a:endParaRPr lang="zh-CN" altLang="en-US" kern="0" dirty="0" smtClean="0">
              <a:solidFill>
                <a:srgbClr val="F8F8F8"/>
              </a:solidFill>
              <a:latin typeface="微软雅黑" panose="020B0503020204020204" pitchFamily="34" charset="-122"/>
              <a:ea typeface="微软雅黑" panose="020B0503020204020204" pitchFamily="34" charset="-122"/>
            </a:endParaRPr>
          </a:p>
        </p:txBody>
      </p:sp>
      <p:sp>
        <p:nvSpPr>
          <p:cNvPr id="6" name="MH_Other_2"/>
          <p:cNvSpPr/>
          <p:nvPr>
            <p:custDataLst>
              <p:tags r:id="rId3"/>
            </p:custDataLst>
          </p:nvPr>
        </p:nvSpPr>
        <p:spPr bwMode="auto">
          <a:xfrm rot="3455361">
            <a:off x="5049838" y="1979165"/>
            <a:ext cx="1781175" cy="596900"/>
          </a:xfrm>
          <a:prstGeom prst="round1Rect">
            <a:avLst/>
          </a:prstGeom>
          <a:gradFill>
            <a:gsLst>
              <a:gs pos="0">
                <a:srgbClr val="EE0076"/>
              </a:gs>
              <a:gs pos="100000">
                <a:srgbClr val="EE0076">
                  <a:lumMod val="75000"/>
                </a:srgbClr>
              </a:gs>
            </a:gsLst>
            <a:lin ang="1800000" scaled="0"/>
          </a:gradFill>
          <a:ln w="12700" cap="flat" cmpd="sng" algn="ctr">
            <a:noFill/>
            <a:prstDash val="solid"/>
            <a:miter lim="800000"/>
          </a:ln>
          <a:effectLst/>
        </p:spPr>
        <p:txBody>
          <a:bodyPr anchor="ctr">
            <a:normAutofit/>
          </a:bodyPr>
          <a:lstStyle/>
          <a:p>
            <a:pPr algn="ctr" eaLnBrk="1" fontAlgn="auto" hangingPunct="1">
              <a:spcBef>
                <a:spcPts val="0"/>
              </a:spcBef>
              <a:spcAft>
                <a:spcPts val="0"/>
              </a:spcAft>
              <a:defRPr/>
            </a:pPr>
            <a:endParaRPr lang="zh-CN" altLang="en-US" kern="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MH_SubTitle_1"/>
          <p:cNvSpPr>
            <a:spLocks noChangeArrowheads="1"/>
          </p:cNvSpPr>
          <p:nvPr>
            <p:custDataLst>
              <p:tags r:id="rId4"/>
            </p:custDataLst>
          </p:nvPr>
        </p:nvSpPr>
        <p:spPr bwMode="auto">
          <a:xfrm rot="3480000">
            <a:off x="5279430" y="2107952"/>
            <a:ext cx="1406128"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r>
              <a:rPr lang="zh-CN" altLang="en-US" dirty="0">
                <a:solidFill>
                  <a:srgbClr val="F8F8F8"/>
                </a:solidFill>
                <a:latin typeface="微软雅黑" panose="020B0503020204020204" pitchFamily="34" charset="-122"/>
                <a:ea typeface="微软雅黑" panose="020B0503020204020204" pitchFamily="34" charset="-122"/>
              </a:rPr>
              <a:t>双功能</a:t>
            </a:r>
            <a:endParaRPr lang="zh-CN" altLang="en-US" kern="0" dirty="0" smtClean="0">
              <a:solidFill>
                <a:srgbClr val="F8F8F8"/>
              </a:solidFill>
              <a:latin typeface="微软雅黑" panose="020B0503020204020204" pitchFamily="34" charset="-122"/>
              <a:ea typeface="微软雅黑" panose="020B0503020204020204" pitchFamily="34" charset="-122"/>
            </a:endParaRPr>
          </a:p>
        </p:txBody>
      </p:sp>
      <p:sp>
        <p:nvSpPr>
          <p:cNvPr id="8" name="MH_Other_3"/>
          <p:cNvSpPr/>
          <p:nvPr>
            <p:custDataLst>
              <p:tags r:id="rId5"/>
            </p:custDataLst>
          </p:nvPr>
        </p:nvSpPr>
        <p:spPr bwMode="auto">
          <a:xfrm rot="18154004">
            <a:off x="2876550" y="1361627"/>
            <a:ext cx="1557338" cy="598488"/>
          </a:xfrm>
          <a:prstGeom prst="round1Rect">
            <a:avLst/>
          </a:prstGeom>
          <a:gradFill>
            <a:gsLst>
              <a:gs pos="0">
                <a:srgbClr val="EE0076"/>
              </a:gs>
              <a:gs pos="100000">
                <a:srgbClr val="EE0076">
                  <a:lumMod val="75000"/>
                </a:srgbClr>
              </a:gs>
            </a:gsLst>
            <a:lin ang="1800000" scaled="0"/>
          </a:gradFill>
          <a:ln w="12700" cap="flat" cmpd="sng" algn="ctr">
            <a:noFill/>
            <a:prstDash val="solid"/>
            <a:miter lim="800000"/>
          </a:ln>
          <a:effectLst/>
        </p:spPr>
        <p:txBody>
          <a:bodyPr anchor="ctr">
            <a:normAutofit/>
          </a:bodyPr>
          <a:lstStyle/>
          <a:p>
            <a:pPr algn="ctr" eaLnBrk="1" fontAlgn="auto" hangingPunct="1">
              <a:spcBef>
                <a:spcPts val="0"/>
              </a:spcBef>
              <a:spcAft>
                <a:spcPts val="0"/>
              </a:spcAft>
              <a:defRPr/>
            </a:pPr>
            <a:endParaRPr lang="zh-CN" altLang="en-US" kern="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 name="MH_SubTitle_3"/>
          <p:cNvSpPr>
            <a:spLocks noChangeArrowheads="1"/>
          </p:cNvSpPr>
          <p:nvPr>
            <p:custDataLst>
              <p:tags r:id="rId6"/>
            </p:custDataLst>
          </p:nvPr>
        </p:nvSpPr>
        <p:spPr bwMode="auto">
          <a:xfrm rot="18180000">
            <a:off x="3067249" y="1375716"/>
            <a:ext cx="1306116"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r>
              <a:rPr lang="zh-CN" altLang="en-US" dirty="0">
                <a:solidFill>
                  <a:srgbClr val="F8F8F8"/>
                </a:solidFill>
                <a:latin typeface="微软雅黑" panose="020B0503020204020204" pitchFamily="34" charset="-122"/>
                <a:ea typeface="微软雅黑" panose="020B0503020204020204" pitchFamily="34" charset="-122"/>
              </a:rPr>
              <a:t>双报告</a:t>
            </a:r>
            <a:endParaRPr lang="zh-CN" altLang="en-US" kern="0" dirty="0" smtClean="0">
              <a:solidFill>
                <a:srgbClr val="F8F8F8"/>
              </a:solidFill>
              <a:latin typeface="微软雅黑" panose="020B0503020204020204" pitchFamily="34" charset="-122"/>
              <a:ea typeface="微软雅黑" panose="020B0503020204020204" pitchFamily="34" charset="-122"/>
            </a:endParaRPr>
          </a:p>
        </p:txBody>
      </p:sp>
      <p:sp>
        <p:nvSpPr>
          <p:cNvPr id="73" name="MH_Other_67"/>
          <p:cNvSpPr>
            <a:spLocks noChangeAspect="1"/>
          </p:cNvSpPr>
          <p:nvPr>
            <p:custDataLst>
              <p:tags r:id="rId7"/>
            </p:custDataLst>
          </p:nvPr>
        </p:nvSpPr>
        <p:spPr>
          <a:xfrm rot="3027844" flipV="1">
            <a:off x="4180285" y="799260"/>
            <a:ext cx="1026319" cy="836612"/>
          </a:xfrm>
          <a:custGeom>
            <a:avLst/>
            <a:gdLst>
              <a:gd name="connsiteX0" fmla="*/ 4921135 w 5004262"/>
              <a:gd name="connsiteY0" fmla="*/ 515389 h 2926080"/>
              <a:gd name="connsiteX1" fmla="*/ 5004262 w 5004262"/>
              <a:gd name="connsiteY1" fmla="*/ 1147157 h 2926080"/>
              <a:gd name="connsiteX2" fmla="*/ 4987637 w 5004262"/>
              <a:gd name="connsiteY2" fmla="*/ 2726575 h 2926080"/>
              <a:gd name="connsiteX3" fmla="*/ 3175462 w 5004262"/>
              <a:gd name="connsiteY3" fmla="*/ 2926080 h 2926080"/>
              <a:gd name="connsiteX4" fmla="*/ 2294313 w 5004262"/>
              <a:gd name="connsiteY4" fmla="*/ 2543695 h 2926080"/>
              <a:gd name="connsiteX5" fmla="*/ 216131 w 5004262"/>
              <a:gd name="connsiteY5" fmla="*/ 448888 h 2926080"/>
              <a:gd name="connsiteX6" fmla="*/ 0 w 5004262"/>
              <a:gd name="connsiteY6" fmla="*/ 0 h 2926080"/>
              <a:gd name="connsiteX7" fmla="*/ 149629 w 5004262"/>
              <a:gd name="connsiteY7" fmla="*/ 83128 h 2926080"/>
              <a:gd name="connsiteX8" fmla="*/ 1064029 w 5004262"/>
              <a:gd name="connsiteY8" fmla="*/ 349135 h 2926080"/>
              <a:gd name="connsiteX9" fmla="*/ 4921135 w 5004262"/>
              <a:gd name="connsiteY9" fmla="*/ 515389 h 2926080"/>
              <a:gd name="connsiteX0" fmla="*/ 4971012 w 5004262"/>
              <a:gd name="connsiteY0" fmla="*/ 515389 h 2926080"/>
              <a:gd name="connsiteX1" fmla="*/ 5004262 w 5004262"/>
              <a:gd name="connsiteY1" fmla="*/ 1147157 h 2926080"/>
              <a:gd name="connsiteX2" fmla="*/ 4987637 w 5004262"/>
              <a:gd name="connsiteY2" fmla="*/ 2726575 h 2926080"/>
              <a:gd name="connsiteX3" fmla="*/ 3175462 w 5004262"/>
              <a:gd name="connsiteY3" fmla="*/ 2926080 h 2926080"/>
              <a:gd name="connsiteX4" fmla="*/ 2294313 w 5004262"/>
              <a:gd name="connsiteY4" fmla="*/ 2543695 h 2926080"/>
              <a:gd name="connsiteX5" fmla="*/ 216131 w 5004262"/>
              <a:gd name="connsiteY5" fmla="*/ 448888 h 2926080"/>
              <a:gd name="connsiteX6" fmla="*/ 0 w 5004262"/>
              <a:gd name="connsiteY6" fmla="*/ 0 h 2926080"/>
              <a:gd name="connsiteX7" fmla="*/ 149629 w 5004262"/>
              <a:gd name="connsiteY7" fmla="*/ 83128 h 2926080"/>
              <a:gd name="connsiteX8" fmla="*/ 1064029 w 5004262"/>
              <a:gd name="connsiteY8" fmla="*/ 349135 h 2926080"/>
              <a:gd name="connsiteX9" fmla="*/ 4971012 w 5004262"/>
              <a:gd name="connsiteY9" fmla="*/ 515389 h 2926080"/>
              <a:gd name="connsiteX0" fmla="*/ 5037514 w 5037514"/>
              <a:gd name="connsiteY0" fmla="*/ 515389 h 2926080"/>
              <a:gd name="connsiteX1" fmla="*/ 5004262 w 5037514"/>
              <a:gd name="connsiteY1" fmla="*/ 1147157 h 2926080"/>
              <a:gd name="connsiteX2" fmla="*/ 4987637 w 5037514"/>
              <a:gd name="connsiteY2" fmla="*/ 2726575 h 2926080"/>
              <a:gd name="connsiteX3" fmla="*/ 3175462 w 5037514"/>
              <a:gd name="connsiteY3" fmla="*/ 2926080 h 2926080"/>
              <a:gd name="connsiteX4" fmla="*/ 2294313 w 5037514"/>
              <a:gd name="connsiteY4" fmla="*/ 2543695 h 2926080"/>
              <a:gd name="connsiteX5" fmla="*/ 216131 w 5037514"/>
              <a:gd name="connsiteY5" fmla="*/ 448888 h 2926080"/>
              <a:gd name="connsiteX6" fmla="*/ 0 w 5037514"/>
              <a:gd name="connsiteY6" fmla="*/ 0 h 2926080"/>
              <a:gd name="connsiteX7" fmla="*/ 149629 w 5037514"/>
              <a:gd name="connsiteY7" fmla="*/ 83128 h 2926080"/>
              <a:gd name="connsiteX8" fmla="*/ 1064029 w 5037514"/>
              <a:gd name="connsiteY8" fmla="*/ 349135 h 2926080"/>
              <a:gd name="connsiteX9" fmla="*/ 5037514 w 5037514"/>
              <a:gd name="connsiteY9" fmla="*/ 515389 h 2926080"/>
              <a:gd name="connsiteX0" fmla="*/ 5037514 w 5037514"/>
              <a:gd name="connsiteY0" fmla="*/ 515389 h 2926080"/>
              <a:gd name="connsiteX1" fmla="*/ 5004262 w 5037514"/>
              <a:gd name="connsiteY1" fmla="*/ 1147157 h 2926080"/>
              <a:gd name="connsiteX2" fmla="*/ 4987637 w 5037514"/>
              <a:gd name="connsiteY2" fmla="*/ 2726575 h 2926080"/>
              <a:gd name="connsiteX3" fmla="*/ 3175462 w 5037514"/>
              <a:gd name="connsiteY3" fmla="*/ 2926080 h 2926080"/>
              <a:gd name="connsiteX4" fmla="*/ 2294313 w 5037514"/>
              <a:gd name="connsiteY4" fmla="*/ 2543695 h 2926080"/>
              <a:gd name="connsiteX5" fmla="*/ 216131 w 5037514"/>
              <a:gd name="connsiteY5" fmla="*/ 448888 h 2926080"/>
              <a:gd name="connsiteX6" fmla="*/ 0 w 5037514"/>
              <a:gd name="connsiteY6" fmla="*/ 0 h 2926080"/>
              <a:gd name="connsiteX7" fmla="*/ 149629 w 5037514"/>
              <a:gd name="connsiteY7" fmla="*/ 83128 h 2926080"/>
              <a:gd name="connsiteX8" fmla="*/ 1064029 w 5037514"/>
              <a:gd name="connsiteY8" fmla="*/ 349135 h 2926080"/>
              <a:gd name="connsiteX9" fmla="*/ 5037514 w 5037514"/>
              <a:gd name="connsiteY9" fmla="*/ 515389 h 2926080"/>
              <a:gd name="connsiteX0" fmla="*/ 5037514 w 5037514"/>
              <a:gd name="connsiteY0" fmla="*/ 515389 h 2940516"/>
              <a:gd name="connsiteX1" fmla="*/ 5004262 w 5037514"/>
              <a:gd name="connsiteY1" fmla="*/ 1147157 h 2940516"/>
              <a:gd name="connsiteX2" fmla="*/ 4987637 w 5037514"/>
              <a:gd name="connsiteY2" fmla="*/ 2726575 h 2940516"/>
              <a:gd name="connsiteX3" fmla="*/ 3175462 w 5037514"/>
              <a:gd name="connsiteY3" fmla="*/ 2926080 h 2940516"/>
              <a:gd name="connsiteX4" fmla="*/ 2294313 w 5037514"/>
              <a:gd name="connsiteY4" fmla="*/ 2543695 h 2940516"/>
              <a:gd name="connsiteX5" fmla="*/ 216131 w 5037514"/>
              <a:gd name="connsiteY5" fmla="*/ 448888 h 2940516"/>
              <a:gd name="connsiteX6" fmla="*/ 0 w 5037514"/>
              <a:gd name="connsiteY6" fmla="*/ 0 h 2940516"/>
              <a:gd name="connsiteX7" fmla="*/ 149629 w 5037514"/>
              <a:gd name="connsiteY7" fmla="*/ 83128 h 2940516"/>
              <a:gd name="connsiteX8" fmla="*/ 1064029 w 5037514"/>
              <a:gd name="connsiteY8" fmla="*/ 349135 h 2940516"/>
              <a:gd name="connsiteX9" fmla="*/ 5037514 w 5037514"/>
              <a:gd name="connsiteY9" fmla="*/ 515389 h 2940516"/>
              <a:gd name="connsiteX0" fmla="*/ 5037514 w 5037514"/>
              <a:gd name="connsiteY0" fmla="*/ 515389 h 2940516"/>
              <a:gd name="connsiteX1" fmla="*/ 5004262 w 5037514"/>
              <a:gd name="connsiteY1" fmla="*/ 1147157 h 2940516"/>
              <a:gd name="connsiteX2" fmla="*/ 4987637 w 5037514"/>
              <a:gd name="connsiteY2" fmla="*/ 2726575 h 2940516"/>
              <a:gd name="connsiteX3" fmla="*/ 3175462 w 5037514"/>
              <a:gd name="connsiteY3" fmla="*/ 2926080 h 2940516"/>
              <a:gd name="connsiteX4" fmla="*/ 2277687 w 5037514"/>
              <a:gd name="connsiteY4" fmla="*/ 2543695 h 2940516"/>
              <a:gd name="connsiteX5" fmla="*/ 216131 w 5037514"/>
              <a:gd name="connsiteY5" fmla="*/ 448888 h 2940516"/>
              <a:gd name="connsiteX6" fmla="*/ 0 w 5037514"/>
              <a:gd name="connsiteY6" fmla="*/ 0 h 2940516"/>
              <a:gd name="connsiteX7" fmla="*/ 149629 w 5037514"/>
              <a:gd name="connsiteY7" fmla="*/ 83128 h 2940516"/>
              <a:gd name="connsiteX8" fmla="*/ 1064029 w 5037514"/>
              <a:gd name="connsiteY8" fmla="*/ 349135 h 2940516"/>
              <a:gd name="connsiteX9" fmla="*/ 5037514 w 5037514"/>
              <a:gd name="connsiteY9" fmla="*/ 515389 h 2940516"/>
              <a:gd name="connsiteX0" fmla="*/ 5020889 w 5020889"/>
              <a:gd name="connsiteY0" fmla="*/ 648392 h 3073519"/>
              <a:gd name="connsiteX1" fmla="*/ 4987637 w 5020889"/>
              <a:gd name="connsiteY1" fmla="*/ 1280160 h 3073519"/>
              <a:gd name="connsiteX2" fmla="*/ 4971012 w 5020889"/>
              <a:gd name="connsiteY2" fmla="*/ 2859578 h 3073519"/>
              <a:gd name="connsiteX3" fmla="*/ 3158837 w 5020889"/>
              <a:gd name="connsiteY3" fmla="*/ 3059083 h 3073519"/>
              <a:gd name="connsiteX4" fmla="*/ 2261062 w 5020889"/>
              <a:gd name="connsiteY4" fmla="*/ 2676698 h 3073519"/>
              <a:gd name="connsiteX5" fmla="*/ 199506 w 5020889"/>
              <a:gd name="connsiteY5" fmla="*/ 581891 h 3073519"/>
              <a:gd name="connsiteX6" fmla="*/ 0 w 5020889"/>
              <a:gd name="connsiteY6" fmla="*/ 0 h 3073519"/>
              <a:gd name="connsiteX7" fmla="*/ 133004 w 5020889"/>
              <a:gd name="connsiteY7" fmla="*/ 216131 h 3073519"/>
              <a:gd name="connsiteX8" fmla="*/ 1047404 w 5020889"/>
              <a:gd name="connsiteY8" fmla="*/ 482138 h 3073519"/>
              <a:gd name="connsiteX9" fmla="*/ 5020889 w 5020889"/>
              <a:gd name="connsiteY9" fmla="*/ 648392 h 3073519"/>
              <a:gd name="connsiteX0" fmla="*/ 5046970 w 5046970"/>
              <a:gd name="connsiteY0" fmla="*/ 648392 h 3073519"/>
              <a:gd name="connsiteX1" fmla="*/ 5013718 w 5046970"/>
              <a:gd name="connsiteY1" fmla="*/ 1280160 h 3073519"/>
              <a:gd name="connsiteX2" fmla="*/ 4997093 w 5046970"/>
              <a:gd name="connsiteY2" fmla="*/ 2859578 h 3073519"/>
              <a:gd name="connsiteX3" fmla="*/ 3184918 w 5046970"/>
              <a:gd name="connsiteY3" fmla="*/ 3059083 h 3073519"/>
              <a:gd name="connsiteX4" fmla="*/ 2287143 w 5046970"/>
              <a:gd name="connsiteY4" fmla="*/ 2676698 h 3073519"/>
              <a:gd name="connsiteX5" fmla="*/ 225587 w 5046970"/>
              <a:gd name="connsiteY5" fmla="*/ 581891 h 3073519"/>
              <a:gd name="connsiteX6" fmla="*/ 26081 w 5046970"/>
              <a:gd name="connsiteY6" fmla="*/ 0 h 3073519"/>
              <a:gd name="connsiteX7" fmla="*/ 159085 w 5046970"/>
              <a:gd name="connsiteY7" fmla="*/ 216131 h 3073519"/>
              <a:gd name="connsiteX8" fmla="*/ 1073485 w 5046970"/>
              <a:gd name="connsiteY8" fmla="*/ 482138 h 3073519"/>
              <a:gd name="connsiteX9" fmla="*/ 5046970 w 5046970"/>
              <a:gd name="connsiteY9" fmla="*/ 648392 h 3073519"/>
              <a:gd name="connsiteX0" fmla="*/ 5054991 w 5054991"/>
              <a:gd name="connsiteY0" fmla="*/ 612766 h 3037893"/>
              <a:gd name="connsiteX1" fmla="*/ 5021739 w 5054991"/>
              <a:gd name="connsiteY1" fmla="*/ 1244534 h 3037893"/>
              <a:gd name="connsiteX2" fmla="*/ 5005114 w 5054991"/>
              <a:gd name="connsiteY2" fmla="*/ 2823952 h 3037893"/>
              <a:gd name="connsiteX3" fmla="*/ 3192939 w 5054991"/>
              <a:gd name="connsiteY3" fmla="*/ 3023457 h 3037893"/>
              <a:gd name="connsiteX4" fmla="*/ 2295164 w 5054991"/>
              <a:gd name="connsiteY4" fmla="*/ 2641072 h 3037893"/>
              <a:gd name="connsiteX5" fmla="*/ 233608 w 5054991"/>
              <a:gd name="connsiteY5" fmla="*/ 546265 h 3037893"/>
              <a:gd name="connsiteX6" fmla="*/ 16289 w 5054991"/>
              <a:gd name="connsiteY6" fmla="*/ 0 h 3037893"/>
              <a:gd name="connsiteX7" fmla="*/ 167106 w 5054991"/>
              <a:gd name="connsiteY7" fmla="*/ 180505 h 3037893"/>
              <a:gd name="connsiteX8" fmla="*/ 1081506 w 5054991"/>
              <a:gd name="connsiteY8" fmla="*/ 446512 h 3037893"/>
              <a:gd name="connsiteX9" fmla="*/ 5054991 w 5054991"/>
              <a:gd name="connsiteY9" fmla="*/ 612766 h 3037893"/>
              <a:gd name="connsiteX0" fmla="*/ 5054991 w 5054991"/>
              <a:gd name="connsiteY0" fmla="*/ 634233 h 3059360"/>
              <a:gd name="connsiteX1" fmla="*/ 5021739 w 5054991"/>
              <a:gd name="connsiteY1" fmla="*/ 1266001 h 3059360"/>
              <a:gd name="connsiteX2" fmla="*/ 5005114 w 5054991"/>
              <a:gd name="connsiteY2" fmla="*/ 2845419 h 3059360"/>
              <a:gd name="connsiteX3" fmla="*/ 3192939 w 5054991"/>
              <a:gd name="connsiteY3" fmla="*/ 3044924 h 3059360"/>
              <a:gd name="connsiteX4" fmla="*/ 2295164 w 5054991"/>
              <a:gd name="connsiteY4" fmla="*/ 2662539 h 3059360"/>
              <a:gd name="connsiteX5" fmla="*/ 233608 w 5054991"/>
              <a:gd name="connsiteY5" fmla="*/ 567732 h 3059360"/>
              <a:gd name="connsiteX6" fmla="*/ 16289 w 5054991"/>
              <a:gd name="connsiteY6" fmla="*/ 21467 h 3059360"/>
              <a:gd name="connsiteX7" fmla="*/ 167106 w 5054991"/>
              <a:gd name="connsiteY7" fmla="*/ 201972 h 3059360"/>
              <a:gd name="connsiteX8" fmla="*/ 1081506 w 5054991"/>
              <a:gd name="connsiteY8" fmla="*/ 467979 h 3059360"/>
              <a:gd name="connsiteX9" fmla="*/ 5054991 w 5054991"/>
              <a:gd name="connsiteY9" fmla="*/ 634233 h 3059360"/>
              <a:gd name="connsiteX0" fmla="*/ 5041820 w 5041820"/>
              <a:gd name="connsiteY0" fmla="*/ 432261 h 2857388"/>
              <a:gd name="connsiteX1" fmla="*/ 5008568 w 5041820"/>
              <a:gd name="connsiteY1" fmla="*/ 1064029 h 2857388"/>
              <a:gd name="connsiteX2" fmla="*/ 4991943 w 5041820"/>
              <a:gd name="connsiteY2" fmla="*/ 2643447 h 2857388"/>
              <a:gd name="connsiteX3" fmla="*/ 3179768 w 5041820"/>
              <a:gd name="connsiteY3" fmla="*/ 2842952 h 2857388"/>
              <a:gd name="connsiteX4" fmla="*/ 2281993 w 5041820"/>
              <a:gd name="connsiteY4" fmla="*/ 2460567 h 2857388"/>
              <a:gd name="connsiteX5" fmla="*/ 220437 w 5041820"/>
              <a:gd name="connsiteY5" fmla="*/ 365760 h 2857388"/>
              <a:gd name="connsiteX6" fmla="*/ 153935 w 5041820"/>
              <a:gd name="connsiteY6" fmla="*/ 0 h 2857388"/>
              <a:gd name="connsiteX7" fmla="*/ 1068335 w 5041820"/>
              <a:gd name="connsiteY7" fmla="*/ 266007 h 2857388"/>
              <a:gd name="connsiteX8" fmla="*/ 5041820 w 5041820"/>
              <a:gd name="connsiteY8" fmla="*/ 432261 h 2857388"/>
              <a:gd name="connsiteX0" fmla="*/ 5076290 w 5076290"/>
              <a:gd name="connsiteY0" fmla="*/ 620000 h 3045127"/>
              <a:gd name="connsiteX1" fmla="*/ 5043038 w 5076290"/>
              <a:gd name="connsiteY1" fmla="*/ 1251768 h 3045127"/>
              <a:gd name="connsiteX2" fmla="*/ 5026413 w 5076290"/>
              <a:gd name="connsiteY2" fmla="*/ 2831186 h 3045127"/>
              <a:gd name="connsiteX3" fmla="*/ 3214238 w 5076290"/>
              <a:gd name="connsiteY3" fmla="*/ 3030691 h 3045127"/>
              <a:gd name="connsiteX4" fmla="*/ 2316463 w 5076290"/>
              <a:gd name="connsiteY4" fmla="*/ 2648306 h 3045127"/>
              <a:gd name="connsiteX5" fmla="*/ 254907 w 5076290"/>
              <a:gd name="connsiteY5" fmla="*/ 553499 h 3045127"/>
              <a:gd name="connsiteX6" fmla="*/ 188405 w 5076290"/>
              <a:gd name="connsiteY6" fmla="*/ 187739 h 3045127"/>
              <a:gd name="connsiteX7" fmla="*/ 1102805 w 5076290"/>
              <a:gd name="connsiteY7" fmla="*/ 453746 h 3045127"/>
              <a:gd name="connsiteX8" fmla="*/ 5076290 w 5076290"/>
              <a:gd name="connsiteY8" fmla="*/ 620000 h 3045127"/>
              <a:gd name="connsiteX0" fmla="*/ 4888557 w 4888557"/>
              <a:gd name="connsiteY0" fmla="*/ 262972 h 2688099"/>
              <a:gd name="connsiteX1" fmla="*/ 4855305 w 4888557"/>
              <a:gd name="connsiteY1" fmla="*/ 894740 h 2688099"/>
              <a:gd name="connsiteX2" fmla="*/ 4838680 w 4888557"/>
              <a:gd name="connsiteY2" fmla="*/ 2474158 h 2688099"/>
              <a:gd name="connsiteX3" fmla="*/ 3026505 w 4888557"/>
              <a:gd name="connsiteY3" fmla="*/ 2673663 h 2688099"/>
              <a:gd name="connsiteX4" fmla="*/ 2128730 w 4888557"/>
              <a:gd name="connsiteY4" fmla="*/ 2291278 h 2688099"/>
              <a:gd name="connsiteX5" fmla="*/ 67174 w 4888557"/>
              <a:gd name="connsiteY5" fmla="*/ 196471 h 2688099"/>
              <a:gd name="connsiteX6" fmla="*/ 915072 w 4888557"/>
              <a:gd name="connsiteY6" fmla="*/ 96718 h 2688099"/>
              <a:gd name="connsiteX7" fmla="*/ 4888557 w 4888557"/>
              <a:gd name="connsiteY7" fmla="*/ 262972 h 2688099"/>
              <a:gd name="connsiteX0" fmla="*/ 4925761 w 4925761"/>
              <a:gd name="connsiteY0" fmla="*/ 234368 h 2659495"/>
              <a:gd name="connsiteX1" fmla="*/ 4892509 w 4925761"/>
              <a:gd name="connsiteY1" fmla="*/ 866136 h 2659495"/>
              <a:gd name="connsiteX2" fmla="*/ 4875884 w 4925761"/>
              <a:gd name="connsiteY2" fmla="*/ 2445554 h 2659495"/>
              <a:gd name="connsiteX3" fmla="*/ 3063709 w 4925761"/>
              <a:gd name="connsiteY3" fmla="*/ 2645059 h 2659495"/>
              <a:gd name="connsiteX4" fmla="*/ 2165934 w 4925761"/>
              <a:gd name="connsiteY4" fmla="*/ 2262674 h 2659495"/>
              <a:gd name="connsiteX5" fmla="*/ 104378 w 4925761"/>
              <a:gd name="connsiteY5" fmla="*/ 167867 h 2659495"/>
              <a:gd name="connsiteX6" fmla="*/ 952276 w 4925761"/>
              <a:gd name="connsiteY6" fmla="*/ 68114 h 2659495"/>
              <a:gd name="connsiteX7" fmla="*/ 4925761 w 4925761"/>
              <a:gd name="connsiteY7" fmla="*/ 234368 h 2659495"/>
              <a:gd name="connsiteX0" fmla="*/ 5021571 w 5021571"/>
              <a:gd name="connsiteY0" fmla="*/ 357183 h 2782310"/>
              <a:gd name="connsiteX1" fmla="*/ 4988319 w 5021571"/>
              <a:gd name="connsiteY1" fmla="*/ 988951 h 2782310"/>
              <a:gd name="connsiteX2" fmla="*/ 4971694 w 5021571"/>
              <a:gd name="connsiteY2" fmla="*/ 2568369 h 2782310"/>
              <a:gd name="connsiteX3" fmla="*/ 3159519 w 5021571"/>
              <a:gd name="connsiteY3" fmla="*/ 2767874 h 2782310"/>
              <a:gd name="connsiteX4" fmla="*/ 2261744 w 5021571"/>
              <a:gd name="connsiteY4" fmla="*/ 2385489 h 2782310"/>
              <a:gd name="connsiteX5" fmla="*/ 200188 w 5021571"/>
              <a:gd name="connsiteY5" fmla="*/ 290682 h 2782310"/>
              <a:gd name="connsiteX6" fmla="*/ 1048086 w 5021571"/>
              <a:gd name="connsiteY6" fmla="*/ 190929 h 2782310"/>
              <a:gd name="connsiteX7" fmla="*/ 5021571 w 5021571"/>
              <a:gd name="connsiteY7" fmla="*/ 357183 h 2782310"/>
              <a:gd name="connsiteX0" fmla="*/ 5030073 w 5030073"/>
              <a:gd name="connsiteY0" fmla="*/ 346667 h 2771794"/>
              <a:gd name="connsiteX1" fmla="*/ 4996821 w 5030073"/>
              <a:gd name="connsiteY1" fmla="*/ 978435 h 2771794"/>
              <a:gd name="connsiteX2" fmla="*/ 4980196 w 5030073"/>
              <a:gd name="connsiteY2" fmla="*/ 2557853 h 2771794"/>
              <a:gd name="connsiteX3" fmla="*/ 3168021 w 5030073"/>
              <a:gd name="connsiteY3" fmla="*/ 2757358 h 2771794"/>
              <a:gd name="connsiteX4" fmla="*/ 2270246 w 5030073"/>
              <a:gd name="connsiteY4" fmla="*/ 2374973 h 2771794"/>
              <a:gd name="connsiteX5" fmla="*/ 208690 w 5030073"/>
              <a:gd name="connsiteY5" fmla="*/ 280166 h 2771794"/>
              <a:gd name="connsiteX6" fmla="*/ 165939 w 5030073"/>
              <a:gd name="connsiteY6" fmla="*/ 11785 h 2771794"/>
              <a:gd name="connsiteX7" fmla="*/ 1056588 w 5030073"/>
              <a:gd name="connsiteY7" fmla="*/ 180413 h 2771794"/>
              <a:gd name="connsiteX8" fmla="*/ 5030073 w 5030073"/>
              <a:gd name="connsiteY8" fmla="*/ 346667 h 2771794"/>
              <a:gd name="connsiteX0" fmla="*/ 5030073 w 5030073"/>
              <a:gd name="connsiteY0" fmla="*/ 346667 h 2771794"/>
              <a:gd name="connsiteX1" fmla="*/ 4996821 w 5030073"/>
              <a:gd name="connsiteY1" fmla="*/ 978435 h 2771794"/>
              <a:gd name="connsiteX2" fmla="*/ 4980196 w 5030073"/>
              <a:gd name="connsiteY2" fmla="*/ 2557853 h 2771794"/>
              <a:gd name="connsiteX3" fmla="*/ 3168021 w 5030073"/>
              <a:gd name="connsiteY3" fmla="*/ 2757358 h 2771794"/>
              <a:gd name="connsiteX4" fmla="*/ 2270246 w 5030073"/>
              <a:gd name="connsiteY4" fmla="*/ 2374973 h 2771794"/>
              <a:gd name="connsiteX5" fmla="*/ 208690 w 5030073"/>
              <a:gd name="connsiteY5" fmla="*/ 280166 h 2771794"/>
              <a:gd name="connsiteX6" fmla="*/ 165939 w 5030073"/>
              <a:gd name="connsiteY6" fmla="*/ 11785 h 2771794"/>
              <a:gd name="connsiteX7" fmla="*/ 1056588 w 5030073"/>
              <a:gd name="connsiteY7" fmla="*/ 180413 h 2771794"/>
              <a:gd name="connsiteX8" fmla="*/ 5030073 w 5030073"/>
              <a:gd name="connsiteY8" fmla="*/ 346667 h 2771794"/>
              <a:gd name="connsiteX0" fmla="*/ 5030073 w 5030073"/>
              <a:gd name="connsiteY0" fmla="*/ 344099 h 2769226"/>
              <a:gd name="connsiteX1" fmla="*/ 4996821 w 5030073"/>
              <a:gd name="connsiteY1" fmla="*/ 975867 h 2769226"/>
              <a:gd name="connsiteX2" fmla="*/ 4980196 w 5030073"/>
              <a:gd name="connsiteY2" fmla="*/ 2555285 h 2769226"/>
              <a:gd name="connsiteX3" fmla="*/ 3168021 w 5030073"/>
              <a:gd name="connsiteY3" fmla="*/ 2754790 h 2769226"/>
              <a:gd name="connsiteX4" fmla="*/ 2270246 w 5030073"/>
              <a:gd name="connsiteY4" fmla="*/ 2372405 h 2769226"/>
              <a:gd name="connsiteX5" fmla="*/ 208690 w 5030073"/>
              <a:gd name="connsiteY5" fmla="*/ 277598 h 2769226"/>
              <a:gd name="connsiteX6" fmla="*/ 165939 w 5030073"/>
              <a:gd name="connsiteY6" fmla="*/ 9217 h 2769226"/>
              <a:gd name="connsiteX7" fmla="*/ 1056588 w 5030073"/>
              <a:gd name="connsiteY7" fmla="*/ 177845 h 2769226"/>
              <a:gd name="connsiteX8" fmla="*/ 5030073 w 5030073"/>
              <a:gd name="connsiteY8" fmla="*/ 344099 h 2769226"/>
              <a:gd name="connsiteX0" fmla="*/ 5041985 w 5041985"/>
              <a:gd name="connsiteY0" fmla="*/ 340039 h 2765166"/>
              <a:gd name="connsiteX1" fmla="*/ 5008733 w 5041985"/>
              <a:gd name="connsiteY1" fmla="*/ 971807 h 2765166"/>
              <a:gd name="connsiteX2" fmla="*/ 4992108 w 5041985"/>
              <a:gd name="connsiteY2" fmla="*/ 2551225 h 2765166"/>
              <a:gd name="connsiteX3" fmla="*/ 3179933 w 5041985"/>
              <a:gd name="connsiteY3" fmla="*/ 2750730 h 2765166"/>
              <a:gd name="connsiteX4" fmla="*/ 2282158 w 5041985"/>
              <a:gd name="connsiteY4" fmla="*/ 2368345 h 2765166"/>
              <a:gd name="connsiteX5" fmla="*/ 220602 w 5041985"/>
              <a:gd name="connsiteY5" fmla="*/ 273538 h 2765166"/>
              <a:gd name="connsiteX6" fmla="*/ 177851 w 5041985"/>
              <a:gd name="connsiteY6" fmla="*/ 5157 h 2765166"/>
              <a:gd name="connsiteX7" fmla="*/ 1068500 w 5041985"/>
              <a:gd name="connsiteY7" fmla="*/ 173785 h 2765166"/>
              <a:gd name="connsiteX8" fmla="*/ 5041985 w 5041985"/>
              <a:gd name="connsiteY8" fmla="*/ 340039 h 2765166"/>
              <a:gd name="connsiteX0" fmla="*/ 5138124 w 5138124"/>
              <a:gd name="connsiteY0" fmla="*/ 610016 h 3035143"/>
              <a:gd name="connsiteX1" fmla="*/ 5104872 w 5138124"/>
              <a:gd name="connsiteY1" fmla="*/ 1241784 h 3035143"/>
              <a:gd name="connsiteX2" fmla="*/ 5088247 w 5138124"/>
              <a:gd name="connsiteY2" fmla="*/ 2821202 h 3035143"/>
              <a:gd name="connsiteX3" fmla="*/ 3276072 w 5138124"/>
              <a:gd name="connsiteY3" fmla="*/ 3020707 h 3035143"/>
              <a:gd name="connsiteX4" fmla="*/ 2378297 w 5138124"/>
              <a:gd name="connsiteY4" fmla="*/ 2638322 h 3035143"/>
              <a:gd name="connsiteX5" fmla="*/ 316741 w 5138124"/>
              <a:gd name="connsiteY5" fmla="*/ 543515 h 3035143"/>
              <a:gd name="connsiteX6" fmla="*/ 113673 w 5138124"/>
              <a:gd name="connsiteY6" fmla="*/ 2002 h 3035143"/>
              <a:gd name="connsiteX7" fmla="*/ 1164639 w 5138124"/>
              <a:gd name="connsiteY7" fmla="*/ 443762 h 3035143"/>
              <a:gd name="connsiteX8" fmla="*/ 5138124 w 5138124"/>
              <a:gd name="connsiteY8" fmla="*/ 610016 h 3035143"/>
              <a:gd name="connsiteX0" fmla="*/ 5071197 w 5071197"/>
              <a:gd name="connsiteY0" fmla="*/ 608227 h 3033354"/>
              <a:gd name="connsiteX1" fmla="*/ 5037945 w 5071197"/>
              <a:gd name="connsiteY1" fmla="*/ 1239995 h 3033354"/>
              <a:gd name="connsiteX2" fmla="*/ 5021320 w 5071197"/>
              <a:gd name="connsiteY2" fmla="*/ 2819413 h 3033354"/>
              <a:gd name="connsiteX3" fmla="*/ 3209145 w 5071197"/>
              <a:gd name="connsiteY3" fmla="*/ 3018918 h 3033354"/>
              <a:gd name="connsiteX4" fmla="*/ 2311370 w 5071197"/>
              <a:gd name="connsiteY4" fmla="*/ 2636533 h 3033354"/>
              <a:gd name="connsiteX5" fmla="*/ 249814 w 5071197"/>
              <a:gd name="connsiteY5" fmla="*/ 541726 h 3033354"/>
              <a:gd name="connsiteX6" fmla="*/ 46746 w 5071197"/>
              <a:gd name="connsiteY6" fmla="*/ 213 h 3033354"/>
              <a:gd name="connsiteX7" fmla="*/ 1097712 w 5071197"/>
              <a:gd name="connsiteY7" fmla="*/ 441973 h 3033354"/>
              <a:gd name="connsiteX8" fmla="*/ 5071197 w 5071197"/>
              <a:gd name="connsiteY8" fmla="*/ 608227 h 3033354"/>
              <a:gd name="connsiteX0" fmla="*/ 5071197 w 5071197"/>
              <a:gd name="connsiteY0" fmla="*/ 608226 h 3033353"/>
              <a:gd name="connsiteX1" fmla="*/ 5037945 w 5071197"/>
              <a:gd name="connsiteY1" fmla="*/ 1239994 h 3033353"/>
              <a:gd name="connsiteX2" fmla="*/ 5021320 w 5071197"/>
              <a:gd name="connsiteY2" fmla="*/ 2819412 h 3033353"/>
              <a:gd name="connsiteX3" fmla="*/ 3209145 w 5071197"/>
              <a:gd name="connsiteY3" fmla="*/ 3018917 h 3033353"/>
              <a:gd name="connsiteX4" fmla="*/ 2311370 w 5071197"/>
              <a:gd name="connsiteY4" fmla="*/ 2636532 h 3033353"/>
              <a:gd name="connsiteX5" fmla="*/ 249814 w 5071197"/>
              <a:gd name="connsiteY5" fmla="*/ 541725 h 3033353"/>
              <a:gd name="connsiteX6" fmla="*/ 46746 w 5071197"/>
              <a:gd name="connsiteY6" fmla="*/ 212 h 3033353"/>
              <a:gd name="connsiteX7" fmla="*/ 1097712 w 5071197"/>
              <a:gd name="connsiteY7" fmla="*/ 441972 h 3033353"/>
              <a:gd name="connsiteX8" fmla="*/ 5071197 w 5071197"/>
              <a:gd name="connsiteY8" fmla="*/ 608226 h 3033353"/>
              <a:gd name="connsiteX0" fmla="*/ 5071197 w 5071197"/>
              <a:gd name="connsiteY0" fmla="*/ 608204 h 3033331"/>
              <a:gd name="connsiteX1" fmla="*/ 5037945 w 5071197"/>
              <a:gd name="connsiteY1" fmla="*/ 1239972 h 3033331"/>
              <a:gd name="connsiteX2" fmla="*/ 5021320 w 5071197"/>
              <a:gd name="connsiteY2" fmla="*/ 2819390 h 3033331"/>
              <a:gd name="connsiteX3" fmla="*/ 3209145 w 5071197"/>
              <a:gd name="connsiteY3" fmla="*/ 3018895 h 3033331"/>
              <a:gd name="connsiteX4" fmla="*/ 2311370 w 5071197"/>
              <a:gd name="connsiteY4" fmla="*/ 2636510 h 3033331"/>
              <a:gd name="connsiteX5" fmla="*/ 249814 w 5071197"/>
              <a:gd name="connsiteY5" fmla="*/ 541703 h 3033331"/>
              <a:gd name="connsiteX6" fmla="*/ 46746 w 5071197"/>
              <a:gd name="connsiteY6" fmla="*/ 190 h 3033331"/>
              <a:gd name="connsiteX7" fmla="*/ 1097712 w 5071197"/>
              <a:gd name="connsiteY7" fmla="*/ 441950 h 3033331"/>
              <a:gd name="connsiteX8" fmla="*/ 5071197 w 5071197"/>
              <a:gd name="connsiteY8" fmla="*/ 608204 h 3033331"/>
              <a:gd name="connsiteX0" fmla="*/ 5071197 w 5071197"/>
              <a:gd name="connsiteY0" fmla="*/ 608204 h 3033331"/>
              <a:gd name="connsiteX1" fmla="*/ 5037945 w 5071197"/>
              <a:gd name="connsiteY1" fmla="*/ 1239972 h 3033331"/>
              <a:gd name="connsiteX2" fmla="*/ 5021320 w 5071197"/>
              <a:gd name="connsiteY2" fmla="*/ 2819390 h 3033331"/>
              <a:gd name="connsiteX3" fmla="*/ 3209145 w 5071197"/>
              <a:gd name="connsiteY3" fmla="*/ 3018895 h 3033331"/>
              <a:gd name="connsiteX4" fmla="*/ 2311370 w 5071197"/>
              <a:gd name="connsiteY4" fmla="*/ 2636510 h 3033331"/>
              <a:gd name="connsiteX5" fmla="*/ 249814 w 5071197"/>
              <a:gd name="connsiteY5" fmla="*/ 541703 h 3033331"/>
              <a:gd name="connsiteX6" fmla="*/ 46746 w 5071197"/>
              <a:gd name="connsiteY6" fmla="*/ 190 h 3033331"/>
              <a:gd name="connsiteX7" fmla="*/ 1097712 w 5071197"/>
              <a:gd name="connsiteY7" fmla="*/ 441950 h 3033331"/>
              <a:gd name="connsiteX8" fmla="*/ 5071197 w 5071197"/>
              <a:gd name="connsiteY8" fmla="*/ 608204 h 3033331"/>
              <a:gd name="connsiteX0" fmla="*/ 5039290 w 5039290"/>
              <a:gd name="connsiteY0" fmla="*/ 608204 h 3033331"/>
              <a:gd name="connsiteX1" fmla="*/ 5006038 w 5039290"/>
              <a:gd name="connsiteY1" fmla="*/ 1239972 h 3033331"/>
              <a:gd name="connsiteX2" fmla="*/ 4989413 w 5039290"/>
              <a:gd name="connsiteY2" fmla="*/ 2819390 h 3033331"/>
              <a:gd name="connsiteX3" fmla="*/ 3177238 w 5039290"/>
              <a:gd name="connsiteY3" fmla="*/ 3018895 h 3033331"/>
              <a:gd name="connsiteX4" fmla="*/ 2279463 w 5039290"/>
              <a:gd name="connsiteY4" fmla="*/ 2636510 h 3033331"/>
              <a:gd name="connsiteX5" fmla="*/ 217907 w 5039290"/>
              <a:gd name="connsiteY5" fmla="*/ 541703 h 3033331"/>
              <a:gd name="connsiteX6" fmla="*/ 14839 w 5039290"/>
              <a:gd name="connsiteY6" fmla="*/ 190 h 3033331"/>
              <a:gd name="connsiteX7" fmla="*/ 1065805 w 5039290"/>
              <a:gd name="connsiteY7" fmla="*/ 441950 h 3033331"/>
              <a:gd name="connsiteX8" fmla="*/ 5039290 w 5039290"/>
              <a:gd name="connsiteY8" fmla="*/ 608204 h 3033331"/>
              <a:gd name="connsiteX0" fmla="*/ 5037230 w 5037230"/>
              <a:gd name="connsiteY0" fmla="*/ 608204 h 3033331"/>
              <a:gd name="connsiteX1" fmla="*/ 5003978 w 5037230"/>
              <a:gd name="connsiteY1" fmla="*/ 1239972 h 3033331"/>
              <a:gd name="connsiteX2" fmla="*/ 4987353 w 5037230"/>
              <a:gd name="connsiteY2" fmla="*/ 2819390 h 3033331"/>
              <a:gd name="connsiteX3" fmla="*/ 3175178 w 5037230"/>
              <a:gd name="connsiteY3" fmla="*/ 3018895 h 3033331"/>
              <a:gd name="connsiteX4" fmla="*/ 2277403 w 5037230"/>
              <a:gd name="connsiteY4" fmla="*/ 2636510 h 3033331"/>
              <a:gd name="connsiteX5" fmla="*/ 215847 w 5037230"/>
              <a:gd name="connsiteY5" fmla="*/ 541703 h 3033331"/>
              <a:gd name="connsiteX6" fmla="*/ 12779 w 5037230"/>
              <a:gd name="connsiteY6" fmla="*/ 190 h 3033331"/>
              <a:gd name="connsiteX7" fmla="*/ 1063745 w 5037230"/>
              <a:gd name="connsiteY7" fmla="*/ 441950 h 3033331"/>
              <a:gd name="connsiteX8" fmla="*/ 5037230 w 5037230"/>
              <a:gd name="connsiteY8" fmla="*/ 608204 h 3033331"/>
              <a:gd name="connsiteX0" fmla="*/ 4998319 w 5003978"/>
              <a:gd name="connsiteY0" fmla="*/ 617981 h 3033380"/>
              <a:gd name="connsiteX1" fmla="*/ 5003978 w 5003978"/>
              <a:gd name="connsiteY1" fmla="*/ 1240021 h 3033380"/>
              <a:gd name="connsiteX2" fmla="*/ 4987353 w 5003978"/>
              <a:gd name="connsiteY2" fmla="*/ 2819439 h 3033380"/>
              <a:gd name="connsiteX3" fmla="*/ 3175178 w 5003978"/>
              <a:gd name="connsiteY3" fmla="*/ 3018944 h 3033380"/>
              <a:gd name="connsiteX4" fmla="*/ 2277403 w 5003978"/>
              <a:gd name="connsiteY4" fmla="*/ 2636559 h 3033380"/>
              <a:gd name="connsiteX5" fmla="*/ 215847 w 5003978"/>
              <a:gd name="connsiteY5" fmla="*/ 541752 h 3033380"/>
              <a:gd name="connsiteX6" fmla="*/ 12779 w 5003978"/>
              <a:gd name="connsiteY6" fmla="*/ 239 h 3033380"/>
              <a:gd name="connsiteX7" fmla="*/ 1063745 w 5003978"/>
              <a:gd name="connsiteY7" fmla="*/ 441999 h 3033380"/>
              <a:gd name="connsiteX8" fmla="*/ 4998319 w 5003978"/>
              <a:gd name="connsiteY8" fmla="*/ 617981 h 3033380"/>
              <a:gd name="connsiteX0" fmla="*/ 4998319 w 5003978"/>
              <a:gd name="connsiteY0" fmla="*/ 617979 h 3033378"/>
              <a:gd name="connsiteX1" fmla="*/ 5003978 w 5003978"/>
              <a:gd name="connsiteY1" fmla="*/ 1240019 h 3033378"/>
              <a:gd name="connsiteX2" fmla="*/ 4987353 w 5003978"/>
              <a:gd name="connsiteY2" fmla="*/ 2819437 h 3033378"/>
              <a:gd name="connsiteX3" fmla="*/ 3175178 w 5003978"/>
              <a:gd name="connsiteY3" fmla="*/ 3018942 h 3033378"/>
              <a:gd name="connsiteX4" fmla="*/ 2277403 w 5003978"/>
              <a:gd name="connsiteY4" fmla="*/ 2636557 h 3033378"/>
              <a:gd name="connsiteX5" fmla="*/ 215847 w 5003978"/>
              <a:gd name="connsiteY5" fmla="*/ 541750 h 3033378"/>
              <a:gd name="connsiteX6" fmla="*/ 12779 w 5003978"/>
              <a:gd name="connsiteY6" fmla="*/ 237 h 3033378"/>
              <a:gd name="connsiteX7" fmla="*/ 1063745 w 5003978"/>
              <a:gd name="connsiteY7" fmla="*/ 441997 h 3033378"/>
              <a:gd name="connsiteX8" fmla="*/ 4410944 w 5003978"/>
              <a:gd name="connsiteY8" fmla="*/ 585791 h 3033378"/>
              <a:gd name="connsiteX9" fmla="*/ 4998319 w 5003978"/>
              <a:gd name="connsiteY9" fmla="*/ 617979 h 3033378"/>
              <a:gd name="connsiteX0" fmla="*/ 4998319 w 5003978"/>
              <a:gd name="connsiteY0" fmla="*/ 617979 h 3033378"/>
              <a:gd name="connsiteX1" fmla="*/ 5003978 w 5003978"/>
              <a:gd name="connsiteY1" fmla="*/ 1240019 h 3033378"/>
              <a:gd name="connsiteX2" fmla="*/ 4987353 w 5003978"/>
              <a:gd name="connsiteY2" fmla="*/ 2819437 h 3033378"/>
              <a:gd name="connsiteX3" fmla="*/ 3175178 w 5003978"/>
              <a:gd name="connsiteY3" fmla="*/ 3018942 h 3033378"/>
              <a:gd name="connsiteX4" fmla="*/ 2277403 w 5003978"/>
              <a:gd name="connsiteY4" fmla="*/ 2636557 h 3033378"/>
              <a:gd name="connsiteX5" fmla="*/ 215847 w 5003978"/>
              <a:gd name="connsiteY5" fmla="*/ 541750 h 3033378"/>
              <a:gd name="connsiteX6" fmla="*/ 12779 w 5003978"/>
              <a:gd name="connsiteY6" fmla="*/ 237 h 3033378"/>
              <a:gd name="connsiteX7" fmla="*/ 1063745 w 5003978"/>
              <a:gd name="connsiteY7" fmla="*/ 441997 h 3033378"/>
              <a:gd name="connsiteX8" fmla="*/ 4410944 w 5003978"/>
              <a:gd name="connsiteY8" fmla="*/ 585791 h 3033378"/>
              <a:gd name="connsiteX9" fmla="*/ 4998319 w 5003978"/>
              <a:gd name="connsiteY9" fmla="*/ 617979 h 3033378"/>
              <a:gd name="connsiteX0" fmla="*/ 4998319 w 5003978"/>
              <a:gd name="connsiteY0" fmla="*/ 617979 h 3033378"/>
              <a:gd name="connsiteX1" fmla="*/ 5003978 w 5003978"/>
              <a:gd name="connsiteY1" fmla="*/ 1240019 h 3033378"/>
              <a:gd name="connsiteX2" fmla="*/ 4987353 w 5003978"/>
              <a:gd name="connsiteY2" fmla="*/ 2819437 h 3033378"/>
              <a:gd name="connsiteX3" fmla="*/ 3175178 w 5003978"/>
              <a:gd name="connsiteY3" fmla="*/ 3018942 h 3033378"/>
              <a:gd name="connsiteX4" fmla="*/ 2277403 w 5003978"/>
              <a:gd name="connsiteY4" fmla="*/ 2636557 h 3033378"/>
              <a:gd name="connsiteX5" fmla="*/ 215847 w 5003978"/>
              <a:gd name="connsiteY5" fmla="*/ 541750 h 3033378"/>
              <a:gd name="connsiteX6" fmla="*/ 12779 w 5003978"/>
              <a:gd name="connsiteY6" fmla="*/ 237 h 3033378"/>
              <a:gd name="connsiteX7" fmla="*/ 1063745 w 5003978"/>
              <a:gd name="connsiteY7" fmla="*/ 441997 h 3033378"/>
              <a:gd name="connsiteX8" fmla="*/ 4410944 w 5003978"/>
              <a:gd name="connsiteY8" fmla="*/ 585791 h 3033378"/>
              <a:gd name="connsiteX9" fmla="*/ 4998319 w 5003978"/>
              <a:gd name="connsiteY9" fmla="*/ 617979 h 3033378"/>
              <a:gd name="connsiteX0" fmla="*/ 4998319 w 5003978"/>
              <a:gd name="connsiteY0" fmla="*/ 617956 h 3033355"/>
              <a:gd name="connsiteX1" fmla="*/ 5003978 w 5003978"/>
              <a:gd name="connsiteY1" fmla="*/ 1239996 h 3033355"/>
              <a:gd name="connsiteX2" fmla="*/ 4987353 w 5003978"/>
              <a:gd name="connsiteY2" fmla="*/ 2819414 h 3033355"/>
              <a:gd name="connsiteX3" fmla="*/ 3175178 w 5003978"/>
              <a:gd name="connsiteY3" fmla="*/ 3018919 h 3033355"/>
              <a:gd name="connsiteX4" fmla="*/ 2277403 w 5003978"/>
              <a:gd name="connsiteY4" fmla="*/ 2636534 h 3033355"/>
              <a:gd name="connsiteX5" fmla="*/ 215847 w 5003978"/>
              <a:gd name="connsiteY5" fmla="*/ 541727 h 3033355"/>
              <a:gd name="connsiteX6" fmla="*/ 12779 w 5003978"/>
              <a:gd name="connsiteY6" fmla="*/ 214 h 3033355"/>
              <a:gd name="connsiteX7" fmla="*/ 1063745 w 5003978"/>
              <a:gd name="connsiteY7" fmla="*/ 441974 h 3033355"/>
              <a:gd name="connsiteX8" fmla="*/ 4410944 w 5003978"/>
              <a:gd name="connsiteY8" fmla="*/ 585768 h 3033355"/>
              <a:gd name="connsiteX9" fmla="*/ 4998319 w 5003978"/>
              <a:gd name="connsiteY9" fmla="*/ 617956 h 3033355"/>
              <a:gd name="connsiteX0" fmla="*/ 4998319 w 5003978"/>
              <a:gd name="connsiteY0" fmla="*/ 617942 h 3033341"/>
              <a:gd name="connsiteX1" fmla="*/ 5003978 w 5003978"/>
              <a:gd name="connsiteY1" fmla="*/ 1239982 h 3033341"/>
              <a:gd name="connsiteX2" fmla="*/ 4987353 w 5003978"/>
              <a:gd name="connsiteY2" fmla="*/ 2819400 h 3033341"/>
              <a:gd name="connsiteX3" fmla="*/ 3175178 w 5003978"/>
              <a:gd name="connsiteY3" fmla="*/ 3018905 h 3033341"/>
              <a:gd name="connsiteX4" fmla="*/ 2277403 w 5003978"/>
              <a:gd name="connsiteY4" fmla="*/ 2636520 h 3033341"/>
              <a:gd name="connsiteX5" fmla="*/ 215847 w 5003978"/>
              <a:gd name="connsiteY5" fmla="*/ 541713 h 3033341"/>
              <a:gd name="connsiteX6" fmla="*/ 12779 w 5003978"/>
              <a:gd name="connsiteY6" fmla="*/ 200 h 3033341"/>
              <a:gd name="connsiteX7" fmla="*/ 1063745 w 5003978"/>
              <a:gd name="connsiteY7" fmla="*/ 441960 h 3033341"/>
              <a:gd name="connsiteX8" fmla="*/ 4410944 w 5003978"/>
              <a:gd name="connsiteY8" fmla="*/ 585754 h 3033341"/>
              <a:gd name="connsiteX9" fmla="*/ 4998319 w 5003978"/>
              <a:gd name="connsiteY9" fmla="*/ 617942 h 3033341"/>
              <a:gd name="connsiteX0" fmla="*/ 4990256 w 4995915"/>
              <a:gd name="connsiteY0" fmla="*/ 617942 h 3033341"/>
              <a:gd name="connsiteX1" fmla="*/ 4995915 w 4995915"/>
              <a:gd name="connsiteY1" fmla="*/ 1239982 h 3033341"/>
              <a:gd name="connsiteX2" fmla="*/ 4979290 w 4995915"/>
              <a:gd name="connsiteY2" fmla="*/ 2819400 h 3033341"/>
              <a:gd name="connsiteX3" fmla="*/ 3167115 w 4995915"/>
              <a:gd name="connsiteY3" fmla="*/ 3018905 h 3033341"/>
              <a:gd name="connsiteX4" fmla="*/ 2269340 w 4995915"/>
              <a:gd name="connsiteY4" fmla="*/ 2636520 h 3033341"/>
              <a:gd name="connsiteX5" fmla="*/ 1212208 w 4995915"/>
              <a:gd name="connsiteY5" fmla="*/ 1636342 h 3033341"/>
              <a:gd name="connsiteX6" fmla="*/ 207784 w 4995915"/>
              <a:gd name="connsiteY6" fmla="*/ 541713 h 3033341"/>
              <a:gd name="connsiteX7" fmla="*/ 4716 w 4995915"/>
              <a:gd name="connsiteY7" fmla="*/ 200 h 3033341"/>
              <a:gd name="connsiteX8" fmla="*/ 1055682 w 4995915"/>
              <a:gd name="connsiteY8" fmla="*/ 441960 h 3033341"/>
              <a:gd name="connsiteX9" fmla="*/ 4402881 w 4995915"/>
              <a:gd name="connsiteY9" fmla="*/ 585754 h 3033341"/>
              <a:gd name="connsiteX10" fmla="*/ 4990256 w 4995915"/>
              <a:gd name="connsiteY10" fmla="*/ 617942 h 3033341"/>
              <a:gd name="connsiteX0" fmla="*/ 4990256 w 4995915"/>
              <a:gd name="connsiteY0" fmla="*/ 617942 h 3033341"/>
              <a:gd name="connsiteX1" fmla="*/ 4995915 w 4995915"/>
              <a:gd name="connsiteY1" fmla="*/ 1239982 h 3033341"/>
              <a:gd name="connsiteX2" fmla="*/ 4979290 w 4995915"/>
              <a:gd name="connsiteY2" fmla="*/ 2819400 h 3033341"/>
              <a:gd name="connsiteX3" fmla="*/ 3167115 w 4995915"/>
              <a:gd name="connsiteY3" fmla="*/ 3018905 h 3033341"/>
              <a:gd name="connsiteX4" fmla="*/ 2269340 w 4995915"/>
              <a:gd name="connsiteY4" fmla="*/ 2636520 h 3033341"/>
              <a:gd name="connsiteX5" fmla="*/ 1212208 w 4995915"/>
              <a:gd name="connsiteY5" fmla="*/ 1636342 h 3033341"/>
              <a:gd name="connsiteX6" fmla="*/ 207784 w 4995915"/>
              <a:gd name="connsiteY6" fmla="*/ 541713 h 3033341"/>
              <a:gd name="connsiteX7" fmla="*/ 4716 w 4995915"/>
              <a:gd name="connsiteY7" fmla="*/ 200 h 3033341"/>
              <a:gd name="connsiteX8" fmla="*/ 1055682 w 4995915"/>
              <a:gd name="connsiteY8" fmla="*/ 441960 h 3033341"/>
              <a:gd name="connsiteX9" fmla="*/ 4402881 w 4995915"/>
              <a:gd name="connsiteY9" fmla="*/ 585754 h 3033341"/>
              <a:gd name="connsiteX10" fmla="*/ 4990256 w 4995915"/>
              <a:gd name="connsiteY10" fmla="*/ 617942 h 3033341"/>
              <a:gd name="connsiteX0" fmla="*/ 4991063 w 4996722"/>
              <a:gd name="connsiteY0" fmla="*/ 617942 h 3033341"/>
              <a:gd name="connsiteX1" fmla="*/ 4996722 w 4996722"/>
              <a:gd name="connsiteY1" fmla="*/ 1239982 h 3033341"/>
              <a:gd name="connsiteX2" fmla="*/ 4980097 w 4996722"/>
              <a:gd name="connsiteY2" fmla="*/ 2819400 h 3033341"/>
              <a:gd name="connsiteX3" fmla="*/ 3167922 w 4996722"/>
              <a:gd name="connsiteY3" fmla="*/ 3018905 h 3033341"/>
              <a:gd name="connsiteX4" fmla="*/ 2270147 w 4996722"/>
              <a:gd name="connsiteY4" fmla="*/ 2636520 h 3033341"/>
              <a:gd name="connsiteX5" fmla="*/ 1271381 w 4996722"/>
              <a:gd name="connsiteY5" fmla="*/ 1616887 h 3033341"/>
              <a:gd name="connsiteX6" fmla="*/ 208591 w 4996722"/>
              <a:gd name="connsiteY6" fmla="*/ 541713 h 3033341"/>
              <a:gd name="connsiteX7" fmla="*/ 5523 w 4996722"/>
              <a:gd name="connsiteY7" fmla="*/ 200 h 3033341"/>
              <a:gd name="connsiteX8" fmla="*/ 1056489 w 4996722"/>
              <a:gd name="connsiteY8" fmla="*/ 441960 h 3033341"/>
              <a:gd name="connsiteX9" fmla="*/ 4403688 w 4996722"/>
              <a:gd name="connsiteY9" fmla="*/ 585754 h 3033341"/>
              <a:gd name="connsiteX10" fmla="*/ 4991063 w 4996722"/>
              <a:gd name="connsiteY10" fmla="*/ 617942 h 3033341"/>
              <a:gd name="connsiteX0" fmla="*/ 4991063 w 4996722"/>
              <a:gd name="connsiteY0" fmla="*/ 617942 h 3033341"/>
              <a:gd name="connsiteX1" fmla="*/ 4996722 w 4996722"/>
              <a:gd name="connsiteY1" fmla="*/ 1239982 h 3033341"/>
              <a:gd name="connsiteX2" fmla="*/ 4980097 w 4996722"/>
              <a:gd name="connsiteY2" fmla="*/ 2819400 h 3033341"/>
              <a:gd name="connsiteX3" fmla="*/ 3167922 w 4996722"/>
              <a:gd name="connsiteY3" fmla="*/ 3018905 h 3033341"/>
              <a:gd name="connsiteX4" fmla="*/ 2270147 w 4996722"/>
              <a:gd name="connsiteY4" fmla="*/ 2636520 h 3033341"/>
              <a:gd name="connsiteX5" fmla="*/ 1271381 w 4996722"/>
              <a:gd name="connsiteY5" fmla="*/ 1616887 h 3033341"/>
              <a:gd name="connsiteX6" fmla="*/ 208591 w 4996722"/>
              <a:gd name="connsiteY6" fmla="*/ 541713 h 3033341"/>
              <a:gd name="connsiteX7" fmla="*/ 5523 w 4996722"/>
              <a:gd name="connsiteY7" fmla="*/ 200 h 3033341"/>
              <a:gd name="connsiteX8" fmla="*/ 1056489 w 4996722"/>
              <a:gd name="connsiteY8" fmla="*/ 441960 h 3033341"/>
              <a:gd name="connsiteX9" fmla="*/ 4403688 w 4996722"/>
              <a:gd name="connsiteY9" fmla="*/ 585754 h 3033341"/>
              <a:gd name="connsiteX10" fmla="*/ 4991063 w 4996722"/>
              <a:gd name="connsiteY10" fmla="*/ 617942 h 3033341"/>
              <a:gd name="connsiteX0" fmla="*/ 5036547 w 5042206"/>
              <a:gd name="connsiteY0" fmla="*/ 618212 h 3033611"/>
              <a:gd name="connsiteX1" fmla="*/ 5042206 w 5042206"/>
              <a:gd name="connsiteY1" fmla="*/ 1240252 h 3033611"/>
              <a:gd name="connsiteX2" fmla="*/ 5025581 w 5042206"/>
              <a:gd name="connsiteY2" fmla="*/ 2819670 h 3033611"/>
              <a:gd name="connsiteX3" fmla="*/ 3213406 w 5042206"/>
              <a:gd name="connsiteY3" fmla="*/ 3019175 h 3033611"/>
              <a:gd name="connsiteX4" fmla="*/ 2315631 w 5042206"/>
              <a:gd name="connsiteY4" fmla="*/ 2636790 h 3033611"/>
              <a:gd name="connsiteX5" fmla="*/ 1316865 w 5042206"/>
              <a:gd name="connsiteY5" fmla="*/ 1617157 h 3033611"/>
              <a:gd name="connsiteX6" fmla="*/ 283258 w 5042206"/>
              <a:gd name="connsiteY6" fmla="*/ 541983 h 3033611"/>
              <a:gd name="connsiteX7" fmla="*/ 51007 w 5042206"/>
              <a:gd name="connsiteY7" fmla="*/ 470 h 3033611"/>
              <a:gd name="connsiteX8" fmla="*/ 1101973 w 5042206"/>
              <a:gd name="connsiteY8" fmla="*/ 442230 h 3033611"/>
              <a:gd name="connsiteX9" fmla="*/ 4449172 w 5042206"/>
              <a:gd name="connsiteY9" fmla="*/ 586024 h 3033611"/>
              <a:gd name="connsiteX10" fmla="*/ 5036547 w 5042206"/>
              <a:gd name="connsiteY10" fmla="*/ 618212 h 3033611"/>
              <a:gd name="connsiteX0" fmla="*/ 5029996 w 5035655"/>
              <a:gd name="connsiteY0" fmla="*/ 618212 h 3033611"/>
              <a:gd name="connsiteX1" fmla="*/ 5035655 w 5035655"/>
              <a:gd name="connsiteY1" fmla="*/ 1240252 h 3033611"/>
              <a:gd name="connsiteX2" fmla="*/ 5019030 w 5035655"/>
              <a:gd name="connsiteY2" fmla="*/ 2819670 h 3033611"/>
              <a:gd name="connsiteX3" fmla="*/ 3206855 w 5035655"/>
              <a:gd name="connsiteY3" fmla="*/ 3019175 h 3033611"/>
              <a:gd name="connsiteX4" fmla="*/ 2309080 w 5035655"/>
              <a:gd name="connsiteY4" fmla="*/ 2636790 h 3033611"/>
              <a:gd name="connsiteX5" fmla="*/ 1310314 w 5035655"/>
              <a:gd name="connsiteY5" fmla="*/ 1617157 h 3033611"/>
              <a:gd name="connsiteX6" fmla="*/ 276707 w 5035655"/>
              <a:gd name="connsiteY6" fmla="*/ 541983 h 3033611"/>
              <a:gd name="connsiteX7" fmla="*/ 44456 w 5035655"/>
              <a:gd name="connsiteY7" fmla="*/ 470 h 3033611"/>
              <a:gd name="connsiteX8" fmla="*/ 1095422 w 5035655"/>
              <a:gd name="connsiteY8" fmla="*/ 442230 h 3033611"/>
              <a:gd name="connsiteX9" fmla="*/ 4442621 w 5035655"/>
              <a:gd name="connsiteY9" fmla="*/ 586024 h 3033611"/>
              <a:gd name="connsiteX10" fmla="*/ 5029996 w 5035655"/>
              <a:gd name="connsiteY10" fmla="*/ 618212 h 3033611"/>
              <a:gd name="connsiteX0" fmla="*/ 4988235 w 4993894"/>
              <a:gd name="connsiteY0" fmla="*/ 618212 h 3033611"/>
              <a:gd name="connsiteX1" fmla="*/ 4993894 w 4993894"/>
              <a:gd name="connsiteY1" fmla="*/ 1240252 h 3033611"/>
              <a:gd name="connsiteX2" fmla="*/ 4977269 w 4993894"/>
              <a:gd name="connsiteY2" fmla="*/ 2819670 h 3033611"/>
              <a:gd name="connsiteX3" fmla="*/ 3165094 w 4993894"/>
              <a:gd name="connsiteY3" fmla="*/ 3019175 h 3033611"/>
              <a:gd name="connsiteX4" fmla="*/ 2267319 w 4993894"/>
              <a:gd name="connsiteY4" fmla="*/ 2636790 h 3033611"/>
              <a:gd name="connsiteX5" fmla="*/ 1268553 w 4993894"/>
              <a:gd name="connsiteY5" fmla="*/ 1617157 h 3033611"/>
              <a:gd name="connsiteX6" fmla="*/ 234946 w 4993894"/>
              <a:gd name="connsiteY6" fmla="*/ 541983 h 3033611"/>
              <a:gd name="connsiteX7" fmla="*/ 2695 w 4993894"/>
              <a:gd name="connsiteY7" fmla="*/ 470 h 3033611"/>
              <a:gd name="connsiteX8" fmla="*/ 1053661 w 4993894"/>
              <a:gd name="connsiteY8" fmla="*/ 442230 h 3033611"/>
              <a:gd name="connsiteX9" fmla="*/ 4400860 w 4993894"/>
              <a:gd name="connsiteY9" fmla="*/ 586024 h 3033611"/>
              <a:gd name="connsiteX10" fmla="*/ 4988235 w 4993894"/>
              <a:gd name="connsiteY10" fmla="*/ 618212 h 3033611"/>
              <a:gd name="connsiteX0" fmla="*/ 5008632 w 5014291"/>
              <a:gd name="connsiteY0" fmla="*/ 608583 h 3023982"/>
              <a:gd name="connsiteX1" fmla="*/ 5014291 w 5014291"/>
              <a:gd name="connsiteY1" fmla="*/ 1230623 h 3023982"/>
              <a:gd name="connsiteX2" fmla="*/ 4997666 w 5014291"/>
              <a:gd name="connsiteY2" fmla="*/ 2810041 h 3023982"/>
              <a:gd name="connsiteX3" fmla="*/ 3185491 w 5014291"/>
              <a:gd name="connsiteY3" fmla="*/ 3009546 h 3023982"/>
              <a:gd name="connsiteX4" fmla="*/ 2287716 w 5014291"/>
              <a:gd name="connsiteY4" fmla="*/ 2627161 h 3023982"/>
              <a:gd name="connsiteX5" fmla="*/ 1288950 w 5014291"/>
              <a:gd name="connsiteY5" fmla="*/ 1607528 h 3023982"/>
              <a:gd name="connsiteX6" fmla="*/ 255343 w 5014291"/>
              <a:gd name="connsiteY6" fmla="*/ 532354 h 3023982"/>
              <a:gd name="connsiteX7" fmla="*/ 3637 w 5014291"/>
              <a:gd name="connsiteY7" fmla="*/ 569 h 3023982"/>
              <a:gd name="connsiteX8" fmla="*/ 1074058 w 5014291"/>
              <a:gd name="connsiteY8" fmla="*/ 432601 h 3023982"/>
              <a:gd name="connsiteX9" fmla="*/ 4421257 w 5014291"/>
              <a:gd name="connsiteY9" fmla="*/ 576395 h 3023982"/>
              <a:gd name="connsiteX10" fmla="*/ 5008632 w 5014291"/>
              <a:gd name="connsiteY10" fmla="*/ 608583 h 3023982"/>
              <a:gd name="connsiteX0" fmla="*/ 5008632 w 5014291"/>
              <a:gd name="connsiteY0" fmla="*/ 608464 h 3023863"/>
              <a:gd name="connsiteX1" fmla="*/ 5014291 w 5014291"/>
              <a:gd name="connsiteY1" fmla="*/ 1230504 h 3023863"/>
              <a:gd name="connsiteX2" fmla="*/ 4997666 w 5014291"/>
              <a:gd name="connsiteY2" fmla="*/ 2809922 h 3023863"/>
              <a:gd name="connsiteX3" fmla="*/ 3185491 w 5014291"/>
              <a:gd name="connsiteY3" fmla="*/ 3009427 h 3023863"/>
              <a:gd name="connsiteX4" fmla="*/ 2287716 w 5014291"/>
              <a:gd name="connsiteY4" fmla="*/ 2627042 h 3023863"/>
              <a:gd name="connsiteX5" fmla="*/ 1288950 w 5014291"/>
              <a:gd name="connsiteY5" fmla="*/ 1607409 h 3023863"/>
              <a:gd name="connsiteX6" fmla="*/ 255343 w 5014291"/>
              <a:gd name="connsiteY6" fmla="*/ 532235 h 3023863"/>
              <a:gd name="connsiteX7" fmla="*/ 3637 w 5014291"/>
              <a:gd name="connsiteY7" fmla="*/ 450 h 3023863"/>
              <a:gd name="connsiteX8" fmla="*/ 1074058 w 5014291"/>
              <a:gd name="connsiteY8" fmla="*/ 432482 h 3023863"/>
              <a:gd name="connsiteX9" fmla="*/ 4421257 w 5014291"/>
              <a:gd name="connsiteY9" fmla="*/ 576276 h 3023863"/>
              <a:gd name="connsiteX10" fmla="*/ 5008632 w 5014291"/>
              <a:gd name="connsiteY10" fmla="*/ 608464 h 3023863"/>
              <a:gd name="connsiteX0" fmla="*/ 5008632 w 5014291"/>
              <a:gd name="connsiteY0" fmla="*/ 608464 h 3009427"/>
              <a:gd name="connsiteX1" fmla="*/ 5014291 w 5014291"/>
              <a:gd name="connsiteY1" fmla="*/ 1230504 h 3009427"/>
              <a:gd name="connsiteX2" fmla="*/ 4997666 w 5014291"/>
              <a:gd name="connsiteY2" fmla="*/ 2809922 h 3009427"/>
              <a:gd name="connsiteX3" fmla="*/ 3185491 w 5014291"/>
              <a:gd name="connsiteY3" fmla="*/ 3009427 h 3009427"/>
              <a:gd name="connsiteX4" fmla="*/ 2287716 w 5014291"/>
              <a:gd name="connsiteY4" fmla="*/ 2627042 h 3009427"/>
              <a:gd name="connsiteX5" fmla="*/ 1288950 w 5014291"/>
              <a:gd name="connsiteY5" fmla="*/ 1607409 h 3009427"/>
              <a:gd name="connsiteX6" fmla="*/ 255343 w 5014291"/>
              <a:gd name="connsiteY6" fmla="*/ 532235 h 3009427"/>
              <a:gd name="connsiteX7" fmla="*/ 3637 w 5014291"/>
              <a:gd name="connsiteY7" fmla="*/ 450 h 3009427"/>
              <a:gd name="connsiteX8" fmla="*/ 1074058 w 5014291"/>
              <a:gd name="connsiteY8" fmla="*/ 432482 h 3009427"/>
              <a:gd name="connsiteX9" fmla="*/ 4421257 w 5014291"/>
              <a:gd name="connsiteY9" fmla="*/ 576276 h 3009427"/>
              <a:gd name="connsiteX10" fmla="*/ 5008632 w 5014291"/>
              <a:gd name="connsiteY10" fmla="*/ 608464 h 3009427"/>
              <a:gd name="connsiteX0" fmla="*/ 5008632 w 5014291"/>
              <a:gd name="connsiteY0" fmla="*/ 608464 h 3009427"/>
              <a:gd name="connsiteX1" fmla="*/ 5014291 w 5014291"/>
              <a:gd name="connsiteY1" fmla="*/ 1230504 h 3009427"/>
              <a:gd name="connsiteX2" fmla="*/ 4997666 w 5014291"/>
              <a:gd name="connsiteY2" fmla="*/ 2809922 h 3009427"/>
              <a:gd name="connsiteX3" fmla="*/ 3185491 w 5014291"/>
              <a:gd name="connsiteY3" fmla="*/ 3009427 h 3009427"/>
              <a:gd name="connsiteX4" fmla="*/ 2287716 w 5014291"/>
              <a:gd name="connsiteY4" fmla="*/ 2627042 h 3009427"/>
              <a:gd name="connsiteX5" fmla="*/ 1288950 w 5014291"/>
              <a:gd name="connsiteY5" fmla="*/ 1607409 h 3009427"/>
              <a:gd name="connsiteX6" fmla="*/ 255343 w 5014291"/>
              <a:gd name="connsiteY6" fmla="*/ 532235 h 3009427"/>
              <a:gd name="connsiteX7" fmla="*/ 3637 w 5014291"/>
              <a:gd name="connsiteY7" fmla="*/ 450 h 3009427"/>
              <a:gd name="connsiteX8" fmla="*/ 1074058 w 5014291"/>
              <a:gd name="connsiteY8" fmla="*/ 432482 h 3009427"/>
              <a:gd name="connsiteX9" fmla="*/ 4421257 w 5014291"/>
              <a:gd name="connsiteY9" fmla="*/ 576276 h 3009427"/>
              <a:gd name="connsiteX10" fmla="*/ 5008632 w 5014291"/>
              <a:gd name="connsiteY10" fmla="*/ 608464 h 3009427"/>
              <a:gd name="connsiteX0" fmla="*/ 5008632 w 5014291"/>
              <a:gd name="connsiteY0" fmla="*/ 608464 h 3032230"/>
              <a:gd name="connsiteX1" fmla="*/ 5014291 w 5014291"/>
              <a:gd name="connsiteY1" fmla="*/ 1230504 h 3032230"/>
              <a:gd name="connsiteX2" fmla="*/ 4997666 w 5014291"/>
              <a:gd name="connsiteY2" fmla="*/ 2809922 h 3032230"/>
              <a:gd name="connsiteX3" fmla="*/ 3185491 w 5014291"/>
              <a:gd name="connsiteY3" fmla="*/ 3009427 h 3032230"/>
              <a:gd name="connsiteX4" fmla="*/ 2287716 w 5014291"/>
              <a:gd name="connsiteY4" fmla="*/ 2627042 h 3032230"/>
              <a:gd name="connsiteX5" fmla="*/ 1288950 w 5014291"/>
              <a:gd name="connsiteY5" fmla="*/ 1607409 h 3032230"/>
              <a:gd name="connsiteX6" fmla="*/ 255343 w 5014291"/>
              <a:gd name="connsiteY6" fmla="*/ 532235 h 3032230"/>
              <a:gd name="connsiteX7" fmla="*/ 3637 w 5014291"/>
              <a:gd name="connsiteY7" fmla="*/ 450 h 3032230"/>
              <a:gd name="connsiteX8" fmla="*/ 1074058 w 5014291"/>
              <a:gd name="connsiteY8" fmla="*/ 432482 h 3032230"/>
              <a:gd name="connsiteX9" fmla="*/ 4421257 w 5014291"/>
              <a:gd name="connsiteY9" fmla="*/ 576276 h 3032230"/>
              <a:gd name="connsiteX10" fmla="*/ 5008632 w 5014291"/>
              <a:gd name="connsiteY10" fmla="*/ 608464 h 3032230"/>
              <a:gd name="connsiteX0" fmla="*/ 5008632 w 5014291"/>
              <a:gd name="connsiteY0" fmla="*/ 608464 h 3032230"/>
              <a:gd name="connsiteX1" fmla="*/ 5014291 w 5014291"/>
              <a:gd name="connsiteY1" fmla="*/ 1230504 h 3032230"/>
              <a:gd name="connsiteX2" fmla="*/ 4997666 w 5014291"/>
              <a:gd name="connsiteY2" fmla="*/ 2848832 h 3032230"/>
              <a:gd name="connsiteX3" fmla="*/ 3185491 w 5014291"/>
              <a:gd name="connsiteY3" fmla="*/ 3009427 h 3032230"/>
              <a:gd name="connsiteX4" fmla="*/ 2287716 w 5014291"/>
              <a:gd name="connsiteY4" fmla="*/ 2627042 h 3032230"/>
              <a:gd name="connsiteX5" fmla="*/ 1288950 w 5014291"/>
              <a:gd name="connsiteY5" fmla="*/ 1607409 h 3032230"/>
              <a:gd name="connsiteX6" fmla="*/ 255343 w 5014291"/>
              <a:gd name="connsiteY6" fmla="*/ 532235 h 3032230"/>
              <a:gd name="connsiteX7" fmla="*/ 3637 w 5014291"/>
              <a:gd name="connsiteY7" fmla="*/ 450 h 3032230"/>
              <a:gd name="connsiteX8" fmla="*/ 1074058 w 5014291"/>
              <a:gd name="connsiteY8" fmla="*/ 432482 h 3032230"/>
              <a:gd name="connsiteX9" fmla="*/ 4421257 w 5014291"/>
              <a:gd name="connsiteY9" fmla="*/ 576276 h 3032230"/>
              <a:gd name="connsiteX10" fmla="*/ 5008632 w 5014291"/>
              <a:gd name="connsiteY10" fmla="*/ 608464 h 3032230"/>
              <a:gd name="connsiteX0" fmla="*/ 5008632 w 5019056"/>
              <a:gd name="connsiteY0" fmla="*/ 608464 h 3032230"/>
              <a:gd name="connsiteX1" fmla="*/ 5014291 w 5019056"/>
              <a:gd name="connsiteY1" fmla="*/ 1230504 h 3032230"/>
              <a:gd name="connsiteX2" fmla="*/ 5019056 w 5019056"/>
              <a:gd name="connsiteY2" fmla="*/ 2838137 h 3032230"/>
              <a:gd name="connsiteX3" fmla="*/ 3185491 w 5019056"/>
              <a:gd name="connsiteY3" fmla="*/ 3009427 h 3032230"/>
              <a:gd name="connsiteX4" fmla="*/ 2287716 w 5019056"/>
              <a:gd name="connsiteY4" fmla="*/ 2627042 h 3032230"/>
              <a:gd name="connsiteX5" fmla="*/ 1288950 w 5019056"/>
              <a:gd name="connsiteY5" fmla="*/ 1607409 h 3032230"/>
              <a:gd name="connsiteX6" fmla="*/ 255343 w 5019056"/>
              <a:gd name="connsiteY6" fmla="*/ 532235 h 3032230"/>
              <a:gd name="connsiteX7" fmla="*/ 3637 w 5019056"/>
              <a:gd name="connsiteY7" fmla="*/ 450 h 3032230"/>
              <a:gd name="connsiteX8" fmla="*/ 1074058 w 5019056"/>
              <a:gd name="connsiteY8" fmla="*/ 432482 h 3032230"/>
              <a:gd name="connsiteX9" fmla="*/ 4421257 w 5019056"/>
              <a:gd name="connsiteY9" fmla="*/ 576276 h 3032230"/>
              <a:gd name="connsiteX10" fmla="*/ 5008632 w 5019056"/>
              <a:gd name="connsiteY10" fmla="*/ 608464 h 3032230"/>
              <a:gd name="connsiteX0" fmla="*/ 5008632 w 5019056"/>
              <a:gd name="connsiteY0" fmla="*/ 608587 h 3032353"/>
              <a:gd name="connsiteX1" fmla="*/ 5014291 w 5019056"/>
              <a:gd name="connsiteY1" fmla="*/ 1230627 h 3032353"/>
              <a:gd name="connsiteX2" fmla="*/ 5019056 w 5019056"/>
              <a:gd name="connsiteY2" fmla="*/ 2838260 h 3032353"/>
              <a:gd name="connsiteX3" fmla="*/ 3185491 w 5019056"/>
              <a:gd name="connsiteY3" fmla="*/ 3009550 h 3032353"/>
              <a:gd name="connsiteX4" fmla="*/ 2287716 w 5019056"/>
              <a:gd name="connsiteY4" fmla="*/ 2627165 h 3032353"/>
              <a:gd name="connsiteX5" fmla="*/ 1288950 w 5019056"/>
              <a:gd name="connsiteY5" fmla="*/ 1607532 h 3032353"/>
              <a:gd name="connsiteX6" fmla="*/ 255343 w 5019056"/>
              <a:gd name="connsiteY6" fmla="*/ 532358 h 3032353"/>
              <a:gd name="connsiteX7" fmla="*/ 3637 w 5019056"/>
              <a:gd name="connsiteY7" fmla="*/ 573 h 3032353"/>
              <a:gd name="connsiteX8" fmla="*/ 1074058 w 5019056"/>
              <a:gd name="connsiteY8" fmla="*/ 432605 h 3032353"/>
              <a:gd name="connsiteX9" fmla="*/ 4412293 w 5019056"/>
              <a:gd name="connsiteY9" fmla="*/ 594329 h 3032353"/>
              <a:gd name="connsiteX10" fmla="*/ 5008632 w 5019056"/>
              <a:gd name="connsiteY10" fmla="*/ 608587 h 3032353"/>
              <a:gd name="connsiteX0" fmla="*/ 5008632 w 5019056"/>
              <a:gd name="connsiteY0" fmla="*/ 608466 h 3032232"/>
              <a:gd name="connsiteX1" fmla="*/ 5014291 w 5019056"/>
              <a:gd name="connsiteY1" fmla="*/ 1230506 h 3032232"/>
              <a:gd name="connsiteX2" fmla="*/ 5019056 w 5019056"/>
              <a:gd name="connsiteY2" fmla="*/ 2838139 h 3032232"/>
              <a:gd name="connsiteX3" fmla="*/ 3185491 w 5019056"/>
              <a:gd name="connsiteY3" fmla="*/ 3009429 h 3032232"/>
              <a:gd name="connsiteX4" fmla="*/ 2287716 w 5019056"/>
              <a:gd name="connsiteY4" fmla="*/ 2627044 h 3032232"/>
              <a:gd name="connsiteX5" fmla="*/ 1288950 w 5019056"/>
              <a:gd name="connsiteY5" fmla="*/ 1607411 h 3032232"/>
              <a:gd name="connsiteX6" fmla="*/ 255343 w 5019056"/>
              <a:gd name="connsiteY6" fmla="*/ 532237 h 3032232"/>
              <a:gd name="connsiteX7" fmla="*/ 3637 w 5019056"/>
              <a:gd name="connsiteY7" fmla="*/ 452 h 3032232"/>
              <a:gd name="connsiteX8" fmla="*/ 1074058 w 5019056"/>
              <a:gd name="connsiteY8" fmla="*/ 432484 h 3032232"/>
              <a:gd name="connsiteX9" fmla="*/ 4412293 w 5019056"/>
              <a:gd name="connsiteY9" fmla="*/ 594208 h 3032232"/>
              <a:gd name="connsiteX10" fmla="*/ 5008632 w 5019056"/>
              <a:gd name="connsiteY10" fmla="*/ 608466 h 3032232"/>
              <a:gd name="connsiteX0" fmla="*/ 5008632 w 5019056"/>
              <a:gd name="connsiteY0" fmla="*/ 608466 h 3056370"/>
              <a:gd name="connsiteX1" fmla="*/ 5014291 w 5019056"/>
              <a:gd name="connsiteY1" fmla="*/ 1230506 h 3056370"/>
              <a:gd name="connsiteX2" fmla="*/ 5019056 w 5019056"/>
              <a:gd name="connsiteY2" fmla="*/ 2838139 h 3056370"/>
              <a:gd name="connsiteX3" fmla="*/ 3185491 w 5019056"/>
              <a:gd name="connsiteY3" fmla="*/ 3036323 h 3056370"/>
              <a:gd name="connsiteX4" fmla="*/ 2287716 w 5019056"/>
              <a:gd name="connsiteY4" fmla="*/ 2627044 h 3056370"/>
              <a:gd name="connsiteX5" fmla="*/ 1288950 w 5019056"/>
              <a:gd name="connsiteY5" fmla="*/ 1607411 h 3056370"/>
              <a:gd name="connsiteX6" fmla="*/ 255343 w 5019056"/>
              <a:gd name="connsiteY6" fmla="*/ 532237 h 3056370"/>
              <a:gd name="connsiteX7" fmla="*/ 3637 w 5019056"/>
              <a:gd name="connsiteY7" fmla="*/ 452 h 3056370"/>
              <a:gd name="connsiteX8" fmla="*/ 1074058 w 5019056"/>
              <a:gd name="connsiteY8" fmla="*/ 432484 h 3056370"/>
              <a:gd name="connsiteX9" fmla="*/ 4412293 w 5019056"/>
              <a:gd name="connsiteY9" fmla="*/ 594208 h 3056370"/>
              <a:gd name="connsiteX10" fmla="*/ 5008632 w 5019056"/>
              <a:gd name="connsiteY10" fmla="*/ 608466 h 3056370"/>
              <a:gd name="connsiteX0" fmla="*/ 5008632 w 5019056"/>
              <a:gd name="connsiteY0" fmla="*/ 608466 h 3056370"/>
              <a:gd name="connsiteX1" fmla="*/ 5014291 w 5019056"/>
              <a:gd name="connsiteY1" fmla="*/ 1230506 h 3056370"/>
              <a:gd name="connsiteX2" fmla="*/ 5019056 w 5019056"/>
              <a:gd name="connsiteY2" fmla="*/ 2838139 h 3056370"/>
              <a:gd name="connsiteX3" fmla="*/ 3185491 w 5019056"/>
              <a:gd name="connsiteY3" fmla="*/ 3036323 h 3056370"/>
              <a:gd name="connsiteX4" fmla="*/ 2287716 w 5019056"/>
              <a:gd name="connsiteY4" fmla="*/ 2627044 h 3056370"/>
              <a:gd name="connsiteX5" fmla="*/ 1288950 w 5019056"/>
              <a:gd name="connsiteY5" fmla="*/ 1607411 h 3056370"/>
              <a:gd name="connsiteX6" fmla="*/ 255343 w 5019056"/>
              <a:gd name="connsiteY6" fmla="*/ 532237 h 3056370"/>
              <a:gd name="connsiteX7" fmla="*/ 3637 w 5019056"/>
              <a:gd name="connsiteY7" fmla="*/ 452 h 3056370"/>
              <a:gd name="connsiteX8" fmla="*/ 1074058 w 5019056"/>
              <a:gd name="connsiteY8" fmla="*/ 432484 h 3056370"/>
              <a:gd name="connsiteX9" fmla="*/ 4412293 w 5019056"/>
              <a:gd name="connsiteY9" fmla="*/ 594208 h 3056370"/>
              <a:gd name="connsiteX10" fmla="*/ 5008632 w 5019056"/>
              <a:gd name="connsiteY10" fmla="*/ 608466 h 3056370"/>
              <a:gd name="connsiteX0" fmla="*/ 5008632 w 5019056"/>
              <a:gd name="connsiteY0" fmla="*/ 608466 h 3056370"/>
              <a:gd name="connsiteX1" fmla="*/ 5014291 w 5019056"/>
              <a:gd name="connsiteY1" fmla="*/ 1230506 h 3056370"/>
              <a:gd name="connsiteX2" fmla="*/ 5019056 w 5019056"/>
              <a:gd name="connsiteY2" fmla="*/ 2838139 h 3056370"/>
              <a:gd name="connsiteX3" fmla="*/ 3185491 w 5019056"/>
              <a:gd name="connsiteY3" fmla="*/ 3036323 h 3056370"/>
              <a:gd name="connsiteX4" fmla="*/ 2278751 w 5019056"/>
              <a:gd name="connsiteY4" fmla="*/ 2627044 h 3056370"/>
              <a:gd name="connsiteX5" fmla="*/ 1288950 w 5019056"/>
              <a:gd name="connsiteY5" fmla="*/ 1607411 h 3056370"/>
              <a:gd name="connsiteX6" fmla="*/ 255343 w 5019056"/>
              <a:gd name="connsiteY6" fmla="*/ 532237 h 3056370"/>
              <a:gd name="connsiteX7" fmla="*/ 3637 w 5019056"/>
              <a:gd name="connsiteY7" fmla="*/ 452 h 3056370"/>
              <a:gd name="connsiteX8" fmla="*/ 1074058 w 5019056"/>
              <a:gd name="connsiteY8" fmla="*/ 432484 h 3056370"/>
              <a:gd name="connsiteX9" fmla="*/ 4412293 w 5019056"/>
              <a:gd name="connsiteY9" fmla="*/ 594208 h 3056370"/>
              <a:gd name="connsiteX10" fmla="*/ 5008632 w 5019056"/>
              <a:gd name="connsiteY10" fmla="*/ 608466 h 3056370"/>
              <a:gd name="connsiteX0" fmla="*/ 5008632 w 5019056"/>
              <a:gd name="connsiteY0" fmla="*/ 608466 h 3059316"/>
              <a:gd name="connsiteX1" fmla="*/ 5014291 w 5019056"/>
              <a:gd name="connsiteY1" fmla="*/ 1230506 h 3059316"/>
              <a:gd name="connsiteX2" fmla="*/ 5019056 w 5019056"/>
              <a:gd name="connsiteY2" fmla="*/ 2838139 h 3059316"/>
              <a:gd name="connsiteX3" fmla="*/ 3185491 w 5019056"/>
              <a:gd name="connsiteY3" fmla="*/ 3036323 h 3059316"/>
              <a:gd name="connsiteX4" fmla="*/ 2278751 w 5019056"/>
              <a:gd name="connsiteY4" fmla="*/ 2627044 h 3059316"/>
              <a:gd name="connsiteX5" fmla="*/ 1288950 w 5019056"/>
              <a:gd name="connsiteY5" fmla="*/ 1607411 h 3059316"/>
              <a:gd name="connsiteX6" fmla="*/ 255343 w 5019056"/>
              <a:gd name="connsiteY6" fmla="*/ 532237 h 3059316"/>
              <a:gd name="connsiteX7" fmla="*/ 3637 w 5019056"/>
              <a:gd name="connsiteY7" fmla="*/ 452 h 3059316"/>
              <a:gd name="connsiteX8" fmla="*/ 1074058 w 5019056"/>
              <a:gd name="connsiteY8" fmla="*/ 432484 h 3059316"/>
              <a:gd name="connsiteX9" fmla="*/ 4412293 w 5019056"/>
              <a:gd name="connsiteY9" fmla="*/ 594208 h 3059316"/>
              <a:gd name="connsiteX10" fmla="*/ 5008632 w 5019056"/>
              <a:gd name="connsiteY10" fmla="*/ 608466 h 3059316"/>
              <a:gd name="connsiteX0" fmla="*/ 5008632 w 5019056"/>
              <a:gd name="connsiteY0" fmla="*/ 608562 h 3059412"/>
              <a:gd name="connsiteX1" fmla="*/ 5014291 w 5019056"/>
              <a:gd name="connsiteY1" fmla="*/ 1230602 h 3059412"/>
              <a:gd name="connsiteX2" fmla="*/ 5019056 w 5019056"/>
              <a:gd name="connsiteY2" fmla="*/ 2838235 h 3059412"/>
              <a:gd name="connsiteX3" fmla="*/ 3185491 w 5019056"/>
              <a:gd name="connsiteY3" fmla="*/ 3036419 h 3059412"/>
              <a:gd name="connsiteX4" fmla="*/ 2278751 w 5019056"/>
              <a:gd name="connsiteY4" fmla="*/ 2627140 h 3059412"/>
              <a:gd name="connsiteX5" fmla="*/ 1288950 w 5019056"/>
              <a:gd name="connsiteY5" fmla="*/ 1607507 h 3059412"/>
              <a:gd name="connsiteX6" fmla="*/ 255343 w 5019056"/>
              <a:gd name="connsiteY6" fmla="*/ 532333 h 3059412"/>
              <a:gd name="connsiteX7" fmla="*/ 3637 w 5019056"/>
              <a:gd name="connsiteY7" fmla="*/ 548 h 3059412"/>
              <a:gd name="connsiteX8" fmla="*/ 1074058 w 5019056"/>
              <a:gd name="connsiteY8" fmla="*/ 432580 h 3059412"/>
              <a:gd name="connsiteX9" fmla="*/ 2697909 w 5019056"/>
              <a:gd name="connsiteY9" fmla="*/ 493436 h 3059412"/>
              <a:gd name="connsiteX10" fmla="*/ 4412293 w 5019056"/>
              <a:gd name="connsiteY10" fmla="*/ 594304 h 3059412"/>
              <a:gd name="connsiteX11" fmla="*/ 5008632 w 5019056"/>
              <a:gd name="connsiteY11" fmla="*/ 608562 h 3059412"/>
              <a:gd name="connsiteX0" fmla="*/ 5008632 w 5019056"/>
              <a:gd name="connsiteY0" fmla="*/ 608562 h 3059412"/>
              <a:gd name="connsiteX1" fmla="*/ 5014291 w 5019056"/>
              <a:gd name="connsiteY1" fmla="*/ 1230602 h 3059412"/>
              <a:gd name="connsiteX2" fmla="*/ 5019056 w 5019056"/>
              <a:gd name="connsiteY2" fmla="*/ 2838235 h 3059412"/>
              <a:gd name="connsiteX3" fmla="*/ 3185491 w 5019056"/>
              <a:gd name="connsiteY3" fmla="*/ 3036419 h 3059412"/>
              <a:gd name="connsiteX4" fmla="*/ 2278751 w 5019056"/>
              <a:gd name="connsiteY4" fmla="*/ 2627140 h 3059412"/>
              <a:gd name="connsiteX5" fmla="*/ 1288950 w 5019056"/>
              <a:gd name="connsiteY5" fmla="*/ 1607507 h 3059412"/>
              <a:gd name="connsiteX6" fmla="*/ 255343 w 5019056"/>
              <a:gd name="connsiteY6" fmla="*/ 532333 h 3059412"/>
              <a:gd name="connsiteX7" fmla="*/ 3637 w 5019056"/>
              <a:gd name="connsiteY7" fmla="*/ 548 h 3059412"/>
              <a:gd name="connsiteX8" fmla="*/ 1074058 w 5019056"/>
              <a:gd name="connsiteY8" fmla="*/ 432580 h 3059412"/>
              <a:gd name="connsiteX9" fmla="*/ 2697909 w 5019056"/>
              <a:gd name="connsiteY9" fmla="*/ 493436 h 3059412"/>
              <a:gd name="connsiteX10" fmla="*/ 4412293 w 5019056"/>
              <a:gd name="connsiteY10" fmla="*/ 594304 h 3059412"/>
              <a:gd name="connsiteX11" fmla="*/ 5008632 w 5019056"/>
              <a:gd name="connsiteY11" fmla="*/ 608562 h 3059412"/>
              <a:gd name="connsiteX0" fmla="*/ 5020914 w 5031338"/>
              <a:gd name="connsiteY0" fmla="*/ 613309 h 3064159"/>
              <a:gd name="connsiteX1" fmla="*/ 5026573 w 5031338"/>
              <a:gd name="connsiteY1" fmla="*/ 1235349 h 3064159"/>
              <a:gd name="connsiteX2" fmla="*/ 5031338 w 5031338"/>
              <a:gd name="connsiteY2" fmla="*/ 2842982 h 3064159"/>
              <a:gd name="connsiteX3" fmla="*/ 3197773 w 5031338"/>
              <a:gd name="connsiteY3" fmla="*/ 3041166 h 3064159"/>
              <a:gd name="connsiteX4" fmla="*/ 2291033 w 5031338"/>
              <a:gd name="connsiteY4" fmla="*/ 2631887 h 3064159"/>
              <a:gd name="connsiteX5" fmla="*/ 1301232 w 5031338"/>
              <a:gd name="connsiteY5" fmla="*/ 1612254 h 3064159"/>
              <a:gd name="connsiteX6" fmla="*/ 267625 w 5031338"/>
              <a:gd name="connsiteY6" fmla="*/ 537080 h 3064159"/>
              <a:gd name="connsiteX7" fmla="*/ 15919 w 5031338"/>
              <a:gd name="connsiteY7" fmla="*/ 5295 h 3064159"/>
              <a:gd name="connsiteX8" fmla="*/ 603485 w 5031338"/>
              <a:gd name="connsiteY8" fmla="*/ 274066 h 3064159"/>
              <a:gd name="connsiteX9" fmla="*/ 1086340 w 5031338"/>
              <a:gd name="connsiteY9" fmla="*/ 437327 h 3064159"/>
              <a:gd name="connsiteX10" fmla="*/ 2710191 w 5031338"/>
              <a:gd name="connsiteY10" fmla="*/ 498183 h 3064159"/>
              <a:gd name="connsiteX11" fmla="*/ 4424575 w 5031338"/>
              <a:gd name="connsiteY11" fmla="*/ 599051 h 3064159"/>
              <a:gd name="connsiteX12" fmla="*/ 5020914 w 5031338"/>
              <a:gd name="connsiteY12" fmla="*/ 613309 h 3064159"/>
              <a:gd name="connsiteX0" fmla="*/ 5013421 w 5023845"/>
              <a:gd name="connsiteY0" fmla="*/ 609880 h 3060730"/>
              <a:gd name="connsiteX1" fmla="*/ 5019080 w 5023845"/>
              <a:gd name="connsiteY1" fmla="*/ 1231920 h 3060730"/>
              <a:gd name="connsiteX2" fmla="*/ 5023845 w 5023845"/>
              <a:gd name="connsiteY2" fmla="*/ 2839553 h 3060730"/>
              <a:gd name="connsiteX3" fmla="*/ 3190280 w 5023845"/>
              <a:gd name="connsiteY3" fmla="*/ 3037737 h 3060730"/>
              <a:gd name="connsiteX4" fmla="*/ 2283540 w 5023845"/>
              <a:gd name="connsiteY4" fmla="*/ 2628458 h 3060730"/>
              <a:gd name="connsiteX5" fmla="*/ 1293739 w 5023845"/>
              <a:gd name="connsiteY5" fmla="*/ 1608825 h 3060730"/>
              <a:gd name="connsiteX6" fmla="*/ 260132 w 5023845"/>
              <a:gd name="connsiteY6" fmla="*/ 533651 h 3060730"/>
              <a:gd name="connsiteX7" fmla="*/ 8426 w 5023845"/>
              <a:gd name="connsiteY7" fmla="*/ 1866 h 3060730"/>
              <a:gd name="connsiteX8" fmla="*/ 470487 w 5023845"/>
              <a:gd name="connsiteY8" fmla="*/ 360284 h 3060730"/>
              <a:gd name="connsiteX9" fmla="*/ 1078847 w 5023845"/>
              <a:gd name="connsiteY9" fmla="*/ 433898 h 3060730"/>
              <a:gd name="connsiteX10" fmla="*/ 2702698 w 5023845"/>
              <a:gd name="connsiteY10" fmla="*/ 494754 h 3060730"/>
              <a:gd name="connsiteX11" fmla="*/ 4417082 w 5023845"/>
              <a:gd name="connsiteY11" fmla="*/ 595622 h 3060730"/>
              <a:gd name="connsiteX12" fmla="*/ 5013421 w 5023845"/>
              <a:gd name="connsiteY12" fmla="*/ 609880 h 3060730"/>
              <a:gd name="connsiteX0" fmla="*/ 5013421 w 5023845"/>
              <a:gd name="connsiteY0" fmla="*/ 609556 h 3060406"/>
              <a:gd name="connsiteX1" fmla="*/ 5019080 w 5023845"/>
              <a:gd name="connsiteY1" fmla="*/ 1231596 h 3060406"/>
              <a:gd name="connsiteX2" fmla="*/ 5023845 w 5023845"/>
              <a:gd name="connsiteY2" fmla="*/ 2839229 h 3060406"/>
              <a:gd name="connsiteX3" fmla="*/ 3190280 w 5023845"/>
              <a:gd name="connsiteY3" fmla="*/ 3037413 h 3060406"/>
              <a:gd name="connsiteX4" fmla="*/ 2283540 w 5023845"/>
              <a:gd name="connsiteY4" fmla="*/ 2628134 h 3060406"/>
              <a:gd name="connsiteX5" fmla="*/ 1293739 w 5023845"/>
              <a:gd name="connsiteY5" fmla="*/ 1608501 h 3060406"/>
              <a:gd name="connsiteX6" fmla="*/ 260132 w 5023845"/>
              <a:gd name="connsiteY6" fmla="*/ 533327 h 3060406"/>
              <a:gd name="connsiteX7" fmla="*/ 8426 w 5023845"/>
              <a:gd name="connsiteY7" fmla="*/ 1542 h 3060406"/>
              <a:gd name="connsiteX8" fmla="*/ 470487 w 5023845"/>
              <a:gd name="connsiteY8" fmla="*/ 359960 h 3060406"/>
              <a:gd name="connsiteX9" fmla="*/ 1078847 w 5023845"/>
              <a:gd name="connsiteY9" fmla="*/ 433574 h 3060406"/>
              <a:gd name="connsiteX10" fmla="*/ 2702698 w 5023845"/>
              <a:gd name="connsiteY10" fmla="*/ 494430 h 3060406"/>
              <a:gd name="connsiteX11" fmla="*/ 4417082 w 5023845"/>
              <a:gd name="connsiteY11" fmla="*/ 595298 h 3060406"/>
              <a:gd name="connsiteX12" fmla="*/ 5013421 w 5023845"/>
              <a:gd name="connsiteY12" fmla="*/ 609556 h 3060406"/>
              <a:gd name="connsiteX0" fmla="*/ 5013421 w 5023845"/>
              <a:gd name="connsiteY0" fmla="*/ 609556 h 3060406"/>
              <a:gd name="connsiteX1" fmla="*/ 5019080 w 5023845"/>
              <a:gd name="connsiteY1" fmla="*/ 1231596 h 3060406"/>
              <a:gd name="connsiteX2" fmla="*/ 5023845 w 5023845"/>
              <a:gd name="connsiteY2" fmla="*/ 2839229 h 3060406"/>
              <a:gd name="connsiteX3" fmla="*/ 3190280 w 5023845"/>
              <a:gd name="connsiteY3" fmla="*/ 3037413 h 3060406"/>
              <a:gd name="connsiteX4" fmla="*/ 2283540 w 5023845"/>
              <a:gd name="connsiteY4" fmla="*/ 2628134 h 3060406"/>
              <a:gd name="connsiteX5" fmla="*/ 1293739 w 5023845"/>
              <a:gd name="connsiteY5" fmla="*/ 1608501 h 3060406"/>
              <a:gd name="connsiteX6" fmla="*/ 260132 w 5023845"/>
              <a:gd name="connsiteY6" fmla="*/ 533327 h 3060406"/>
              <a:gd name="connsiteX7" fmla="*/ 8426 w 5023845"/>
              <a:gd name="connsiteY7" fmla="*/ 1542 h 3060406"/>
              <a:gd name="connsiteX8" fmla="*/ 470487 w 5023845"/>
              <a:gd name="connsiteY8" fmla="*/ 359960 h 3060406"/>
              <a:gd name="connsiteX9" fmla="*/ 1078847 w 5023845"/>
              <a:gd name="connsiteY9" fmla="*/ 433574 h 3060406"/>
              <a:gd name="connsiteX10" fmla="*/ 2702698 w 5023845"/>
              <a:gd name="connsiteY10" fmla="*/ 494430 h 3060406"/>
              <a:gd name="connsiteX11" fmla="*/ 4417082 w 5023845"/>
              <a:gd name="connsiteY11" fmla="*/ 595298 h 3060406"/>
              <a:gd name="connsiteX12" fmla="*/ 5013421 w 5023845"/>
              <a:gd name="connsiteY12" fmla="*/ 609556 h 3060406"/>
              <a:gd name="connsiteX0" fmla="*/ 5004997 w 5015421"/>
              <a:gd name="connsiteY0" fmla="*/ 608254 h 3059104"/>
              <a:gd name="connsiteX1" fmla="*/ 5010656 w 5015421"/>
              <a:gd name="connsiteY1" fmla="*/ 1230294 h 3059104"/>
              <a:gd name="connsiteX2" fmla="*/ 5015421 w 5015421"/>
              <a:gd name="connsiteY2" fmla="*/ 2837927 h 3059104"/>
              <a:gd name="connsiteX3" fmla="*/ 3181856 w 5015421"/>
              <a:gd name="connsiteY3" fmla="*/ 3036111 h 3059104"/>
              <a:gd name="connsiteX4" fmla="*/ 2275116 w 5015421"/>
              <a:gd name="connsiteY4" fmla="*/ 2626832 h 3059104"/>
              <a:gd name="connsiteX5" fmla="*/ 1285315 w 5015421"/>
              <a:gd name="connsiteY5" fmla="*/ 1607199 h 3059104"/>
              <a:gd name="connsiteX6" fmla="*/ 251708 w 5015421"/>
              <a:gd name="connsiteY6" fmla="*/ 532025 h 3059104"/>
              <a:gd name="connsiteX7" fmla="*/ 2 w 5015421"/>
              <a:gd name="connsiteY7" fmla="*/ 240 h 3059104"/>
              <a:gd name="connsiteX8" fmla="*/ 462063 w 5015421"/>
              <a:gd name="connsiteY8" fmla="*/ 358658 h 3059104"/>
              <a:gd name="connsiteX9" fmla="*/ 1070423 w 5015421"/>
              <a:gd name="connsiteY9" fmla="*/ 432272 h 3059104"/>
              <a:gd name="connsiteX10" fmla="*/ 2694274 w 5015421"/>
              <a:gd name="connsiteY10" fmla="*/ 493128 h 3059104"/>
              <a:gd name="connsiteX11" fmla="*/ 4408658 w 5015421"/>
              <a:gd name="connsiteY11" fmla="*/ 593996 h 3059104"/>
              <a:gd name="connsiteX12" fmla="*/ 5004997 w 5015421"/>
              <a:gd name="connsiteY12" fmla="*/ 608254 h 3059104"/>
              <a:gd name="connsiteX0" fmla="*/ 5004997 w 5015421"/>
              <a:gd name="connsiteY0" fmla="*/ 608254 h 3059104"/>
              <a:gd name="connsiteX1" fmla="*/ 5010656 w 5015421"/>
              <a:gd name="connsiteY1" fmla="*/ 1230294 h 3059104"/>
              <a:gd name="connsiteX2" fmla="*/ 5015421 w 5015421"/>
              <a:gd name="connsiteY2" fmla="*/ 2837927 h 3059104"/>
              <a:gd name="connsiteX3" fmla="*/ 3181856 w 5015421"/>
              <a:gd name="connsiteY3" fmla="*/ 3036111 h 3059104"/>
              <a:gd name="connsiteX4" fmla="*/ 2275116 w 5015421"/>
              <a:gd name="connsiteY4" fmla="*/ 2626832 h 3059104"/>
              <a:gd name="connsiteX5" fmla="*/ 1285315 w 5015421"/>
              <a:gd name="connsiteY5" fmla="*/ 1607199 h 3059104"/>
              <a:gd name="connsiteX6" fmla="*/ 251708 w 5015421"/>
              <a:gd name="connsiteY6" fmla="*/ 532025 h 3059104"/>
              <a:gd name="connsiteX7" fmla="*/ 2 w 5015421"/>
              <a:gd name="connsiteY7" fmla="*/ 240 h 3059104"/>
              <a:gd name="connsiteX8" fmla="*/ 462063 w 5015421"/>
              <a:gd name="connsiteY8" fmla="*/ 358658 h 3059104"/>
              <a:gd name="connsiteX9" fmla="*/ 1070423 w 5015421"/>
              <a:gd name="connsiteY9" fmla="*/ 432272 h 3059104"/>
              <a:gd name="connsiteX10" fmla="*/ 2694274 w 5015421"/>
              <a:gd name="connsiteY10" fmla="*/ 493128 h 3059104"/>
              <a:gd name="connsiteX11" fmla="*/ 4408658 w 5015421"/>
              <a:gd name="connsiteY11" fmla="*/ 593996 h 3059104"/>
              <a:gd name="connsiteX12" fmla="*/ 5004997 w 5015421"/>
              <a:gd name="connsiteY12" fmla="*/ 608254 h 3059104"/>
              <a:gd name="connsiteX0" fmla="*/ 5013420 w 5023844"/>
              <a:gd name="connsiteY0" fmla="*/ 609555 h 3060405"/>
              <a:gd name="connsiteX1" fmla="*/ 5019079 w 5023844"/>
              <a:gd name="connsiteY1" fmla="*/ 1231595 h 3060405"/>
              <a:gd name="connsiteX2" fmla="*/ 5023844 w 5023844"/>
              <a:gd name="connsiteY2" fmla="*/ 2839228 h 3060405"/>
              <a:gd name="connsiteX3" fmla="*/ 3190279 w 5023844"/>
              <a:gd name="connsiteY3" fmla="*/ 3037412 h 3060405"/>
              <a:gd name="connsiteX4" fmla="*/ 2283539 w 5023844"/>
              <a:gd name="connsiteY4" fmla="*/ 2628133 h 3060405"/>
              <a:gd name="connsiteX5" fmla="*/ 1293738 w 5023844"/>
              <a:gd name="connsiteY5" fmla="*/ 1608500 h 3060405"/>
              <a:gd name="connsiteX6" fmla="*/ 260131 w 5023844"/>
              <a:gd name="connsiteY6" fmla="*/ 533326 h 3060405"/>
              <a:gd name="connsiteX7" fmla="*/ 8425 w 5023844"/>
              <a:gd name="connsiteY7" fmla="*/ 1541 h 3060405"/>
              <a:gd name="connsiteX8" fmla="*/ 470486 w 5023844"/>
              <a:gd name="connsiteY8" fmla="*/ 359959 h 3060405"/>
              <a:gd name="connsiteX9" fmla="*/ 1078846 w 5023844"/>
              <a:gd name="connsiteY9" fmla="*/ 433573 h 3060405"/>
              <a:gd name="connsiteX10" fmla="*/ 2702697 w 5023844"/>
              <a:gd name="connsiteY10" fmla="*/ 494429 h 3060405"/>
              <a:gd name="connsiteX11" fmla="*/ 4417081 w 5023844"/>
              <a:gd name="connsiteY11" fmla="*/ 595297 h 3060405"/>
              <a:gd name="connsiteX12" fmla="*/ 5013420 w 5023844"/>
              <a:gd name="connsiteY12" fmla="*/ 609555 h 3060405"/>
              <a:gd name="connsiteX0" fmla="*/ 5012922 w 5023346"/>
              <a:gd name="connsiteY0" fmla="*/ 609379 h 3060229"/>
              <a:gd name="connsiteX1" fmla="*/ 5018581 w 5023346"/>
              <a:gd name="connsiteY1" fmla="*/ 1231419 h 3060229"/>
              <a:gd name="connsiteX2" fmla="*/ 5023346 w 5023346"/>
              <a:gd name="connsiteY2" fmla="*/ 2839052 h 3060229"/>
              <a:gd name="connsiteX3" fmla="*/ 3189781 w 5023346"/>
              <a:gd name="connsiteY3" fmla="*/ 3037236 h 3060229"/>
              <a:gd name="connsiteX4" fmla="*/ 2283041 w 5023346"/>
              <a:gd name="connsiteY4" fmla="*/ 2627957 h 3060229"/>
              <a:gd name="connsiteX5" fmla="*/ 1293240 w 5023346"/>
              <a:gd name="connsiteY5" fmla="*/ 1608324 h 3060229"/>
              <a:gd name="connsiteX6" fmla="*/ 259633 w 5023346"/>
              <a:gd name="connsiteY6" fmla="*/ 533150 h 3060229"/>
              <a:gd name="connsiteX7" fmla="*/ 7927 w 5023346"/>
              <a:gd name="connsiteY7" fmla="*/ 1365 h 3060229"/>
              <a:gd name="connsiteX8" fmla="*/ 461067 w 5023346"/>
              <a:gd name="connsiteY8" fmla="*/ 368704 h 3060229"/>
              <a:gd name="connsiteX9" fmla="*/ 1078348 w 5023346"/>
              <a:gd name="connsiteY9" fmla="*/ 433397 h 3060229"/>
              <a:gd name="connsiteX10" fmla="*/ 2702199 w 5023346"/>
              <a:gd name="connsiteY10" fmla="*/ 494253 h 3060229"/>
              <a:gd name="connsiteX11" fmla="*/ 4416583 w 5023346"/>
              <a:gd name="connsiteY11" fmla="*/ 595121 h 3060229"/>
              <a:gd name="connsiteX12" fmla="*/ 5012922 w 5023346"/>
              <a:gd name="connsiteY12" fmla="*/ 609379 h 3060229"/>
              <a:gd name="connsiteX0" fmla="*/ 5012922 w 5023346"/>
              <a:gd name="connsiteY0" fmla="*/ 610835 h 3061685"/>
              <a:gd name="connsiteX1" fmla="*/ 5018581 w 5023346"/>
              <a:gd name="connsiteY1" fmla="*/ 1232875 h 3061685"/>
              <a:gd name="connsiteX2" fmla="*/ 5023346 w 5023346"/>
              <a:gd name="connsiteY2" fmla="*/ 2840508 h 3061685"/>
              <a:gd name="connsiteX3" fmla="*/ 3189781 w 5023346"/>
              <a:gd name="connsiteY3" fmla="*/ 3038692 h 3061685"/>
              <a:gd name="connsiteX4" fmla="*/ 2283041 w 5023346"/>
              <a:gd name="connsiteY4" fmla="*/ 2629413 h 3061685"/>
              <a:gd name="connsiteX5" fmla="*/ 1293240 w 5023346"/>
              <a:gd name="connsiteY5" fmla="*/ 1609780 h 3061685"/>
              <a:gd name="connsiteX6" fmla="*/ 259633 w 5023346"/>
              <a:gd name="connsiteY6" fmla="*/ 534606 h 3061685"/>
              <a:gd name="connsiteX7" fmla="*/ 7927 w 5023346"/>
              <a:gd name="connsiteY7" fmla="*/ 2821 h 3061685"/>
              <a:gd name="connsiteX8" fmla="*/ 461067 w 5023346"/>
              <a:gd name="connsiteY8" fmla="*/ 370160 h 3061685"/>
              <a:gd name="connsiteX9" fmla="*/ 1078348 w 5023346"/>
              <a:gd name="connsiteY9" fmla="*/ 434853 h 3061685"/>
              <a:gd name="connsiteX10" fmla="*/ 2702199 w 5023346"/>
              <a:gd name="connsiteY10" fmla="*/ 495709 h 3061685"/>
              <a:gd name="connsiteX11" fmla="*/ 4416583 w 5023346"/>
              <a:gd name="connsiteY11" fmla="*/ 596577 h 3061685"/>
              <a:gd name="connsiteX12" fmla="*/ 5012922 w 5023346"/>
              <a:gd name="connsiteY12" fmla="*/ 610835 h 3061685"/>
              <a:gd name="connsiteX0" fmla="*/ 5012922 w 5023346"/>
              <a:gd name="connsiteY0" fmla="*/ 610202 h 3061052"/>
              <a:gd name="connsiteX1" fmla="*/ 5018581 w 5023346"/>
              <a:gd name="connsiteY1" fmla="*/ 1232242 h 3061052"/>
              <a:gd name="connsiteX2" fmla="*/ 5023346 w 5023346"/>
              <a:gd name="connsiteY2" fmla="*/ 2839875 h 3061052"/>
              <a:gd name="connsiteX3" fmla="*/ 3189781 w 5023346"/>
              <a:gd name="connsiteY3" fmla="*/ 3038059 h 3061052"/>
              <a:gd name="connsiteX4" fmla="*/ 2283041 w 5023346"/>
              <a:gd name="connsiteY4" fmla="*/ 2628780 h 3061052"/>
              <a:gd name="connsiteX5" fmla="*/ 1293240 w 5023346"/>
              <a:gd name="connsiteY5" fmla="*/ 1609147 h 3061052"/>
              <a:gd name="connsiteX6" fmla="*/ 259633 w 5023346"/>
              <a:gd name="connsiteY6" fmla="*/ 533973 h 3061052"/>
              <a:gd name="connsiteX7" fmla="*/ 7927 w 5023346"/>
              <a:gd name="connsiteY7" fmla="*/ 2188 h 3061052"/>
              <a:gd name="connsiteX8" fmla="*/ 461067 w 5023346"/>
              <a:gd name="connsiteY8" fmla="*/ 369527 h 3061052"/>
              <a:gd name="connsiteX9" fmla="*/ 1078348 w 5023346"/>
              <a:gd name="connsiteY9" fmla="*/ 434220 h 3061052"/>
              <a:gd name="connsiteX10" fmla="*/ 2702199 w 5023346"/>
              <a:gd name="connsiteY10" fmla="*/ 495076 h 3061052"/>
              <a:gd name="connsiteX11" fmla="*/ 4416583 w 5023346"/>
              <a:gd name="connsiteY11" fmla="*/ 595944 h 3061052"/>
              <a:gd name="connsiteX12" fmla="*/ 5012922 w 5023346"/>
              <a:gd name="connsiteY12" fmla="*/ 610202 h 3061052"/>
              <a:gd name="connsiteX0" fmla="*/ 5012922 w 5023346"/>
              <a:gd name="connsiteY0" fmla="*/ 613408 h 3064258"/>
              <a:gd name="connsiteX1" fmla="*/ 5018581 w 5023346"/>
              <a:gd name="connsiteY1" fmla="*/ 1235448 h 3064258"/>
              <a:gd name="connsiteX2" fmla="*/ 5023346 w 5023346"/>
              <a:gd name="connsiteY2" fmla="*/ 2843081 h 3064258"/>
              <a:gd name="connsiteX3" fmla="*/ 3189781 w 5023346"/>
              <a:gd name="connsiteY3" fmla="*/ 3041265 h 3064258"/>
              <a:gd name="connsiteX4" fmla="*/ 2283041 w 5023346"/>
              <a:gd name="connsiteY4" fmla="*/ 2631986 h 3064258"/>
              <a:gd name="connsiteX5" fmla="*/ 1293240 w 5023346"/>
              <a:gd name="connsiteY5" fmla="*/ 1612353 h 3064258"/>
              <a:gd name="connsiteX6" fmla="*/ 259633 w 5023346"/>
              <a:gd name="connsiteY6" fmla="*/ 537179 h 3064258"/>
              <a:gd name="connsiteX7" fmla="*/ 7927 w 5023346"/>
              <a:gd name="connsiteY7" fmla="*/ 5394 h 3064258"/>
              <a:gd name="connsiteX8" fmla="*/ 461067 w 5023346"/>
              <a:gd name="connsiteY8" fmla="*/ 372733 h 3064258"/>
              <a:gd name="connsiteX9" fmla="*/ 1078348 w 5023346"/>
              <a:gd name="connsiteY9" fmla="*/ 437426 h 3064258"/>
              <a:gd name="connsiteX10" fmla="*/ 2702199 w 5023346"/>
              <a:gd name="connsiteY10" fmla="*/ 498282 h 3064258"/>
              <a:gd name="connsiteX11" fmla="*/ 4416583 w 5023346"/>
              <a:gd name="connsiteY11" fmla="*/ 599150 h 3064258"/>
              <a:gd name="connsiteX12" fmla="*/ 5012922 w 5023346"/>
              <a:gd name="connsiteY12" fmla="*/ 613408 h 3064258"/>
              <a:gd name="connsiteX0" fmla="*/ 5012922 w 5023346"/>
              <a:gd name="connsiteY0" fmla="*/ 608702 h 3059552"/>
              <a:gd name="connsiteX1" fmla="*/ 5018581 w 5023346"/>
              <a:gd name="connsiteY1" fmla="*/ 1230742 h 3059552"/>
              <a:gd name="connsiteX2" fmla="*/ 5023346 w 5023346"/>
              <a:gd name="connsiteY2" fmla="*/ 2838375 h 3059552"/>
              <a:gd name="connsiteX3" fmla="*/ 3189781 w 5023346"/>
              <a:gd name="connsiteY3" fmla="*/ 3036559 h 3059552"/>
              <a:gd name="connsiteX4" fmla="*/ 2283041 w 5023346"/>
              <a:gd name="connsiteY4" fmla="*/ 2627280 h 3059552"/>
              <a:gd name="connsiteX5" fmla="*/ 1293240 w 5023346"/>
              <a:gd name="connsiteY5" fmla="*/ 1607647 h 3059552"/>
              <a:gd name="connsiteX6" fmla="*/ 259633 w 5023346"/>
              <a:gd name="connsiteY6" fmla="*/ 532473 h 3059552"/>
              <a:gd name="connsiteX7" fmla="*/ 7927 w 5023346"/>
              <a:gd name="connsiteY7" fmla="*/ 688 h 3059552"/>
              <a:gd name="connsiteX8" fmla="*/ 461067 w 5023346"/>
              <a:gd name="connsiteY8" fmla="*/ 368027 h 3059552"/>
              <a:gd name="connsiteX9" fmla="*/ 1078348 w 5023346"/>
              <a:gd name="connsiteY9" fmla="*/ 432720 h 3059552"/>
              <a:gd name="connsiteX10" fmla="*/ 2702199 w 5023346"/>
              <a:gd name="connsiteY10" fmla="*/ 493576 h 3059552"/>
              <a:gd name="connsiteX11" fmla="*/ 4416583 w 5023346"/>
              <a:gd name="connsiteY11" fmla="*/ 594444 h 3059552"/>
              <a:gd name="connsiteX12" fmla="*/ 5012922 w 5023346"/>
              <a:gd name="connsiteY12" fmla="*/ 608702 h 3059552"/>
              <a:gd name="connsiteX0" fmla="*/ 5012922 w 5023346"/>
              <a:gd name="connsiteY0" fmla="*/ 614275 h 3065125"/>
              <a:gd name="connsiteX1" fmla="*/ 5018581 w 5023346"/>
              <a:gd name="connsiteY1" fmla="*/ 1236315 h 3065125"/>
              <a:gd name="connsiteX2" fmla="*/ 5023346 w 5023346"/>
              <a:gd name="connsiteY2" fmla="*/ 2843948 h 3065125"/>
              <a:gd name="connsiteX3" fmla="*/ 3189781 w 5023346"/>
              <a:gd name="connsiteY3" fmla="*/ 3042132 h 3065125"/>
              <a:gd name="connsiteX4" fmla="*/ 2283041 w 5023346"/>
              <a:gd name="connsiteY4" fmla="*/ 2632853 h 3065125"/>
              <a:gd name="connsiteX5" fmla="*/ 1293240 w 5023346"/>
              <a:gd name="connsiteY5" fmla="*/ 1613220 h 3065125"/>
              <a:gd name="connsiteX6" fmla="*/ 259633 w 5023346"/>
              <a:gd name="connsiteY6" fmla="*/ 538046 h 3065125"/>
              <a:gd name="connsiteX7" fmla="*/ 7927 w 5023346"/>
              <a:gd name="connsiteY7" fmla="*/ 6261 h 3065125"/>
              <a:gd name="connsiteX8" fmla="*/ 461067 w 5023346"/>
              <a:gd name="connsiteY8" fmla="*/ 373600 h 3065125"/>
              <a:gd name="connsiteX9" fmla="*/ 1078348 w 5023346"/>
              <a:gd name="connsiteY9" fmla="*/ 438293 h 3065125"/>
              <a:gd name="connsiteX10" fmla="*/ 2702199 w 5023346"/>
              <a:gd name="connsiteY10" fmla="*/ 499149 h 3065125"/>
              <a:gd name="connsiteX11" fmla="*/ 4416583 w 5023346"/>
              <a:gd name="connsiteY11" fmla="*/ 600017 h 3065125"/>
              <a:gd name="connsiteX12" fmla="*/ 5012922 w 5023346"/>
              <a:gd name="connsiteY12" fmla="*/ 614275 h 3065125"/>
              <a:gd name="connsiteX0" fmla="*/ 5007338 w 5017762"/>
              <a:gd name="connsiteY0" fmla="*/ 611955 h 3062805"/>
              <a:gd name="connsiteX1" fmla="*/ 5012997 w 5017762"/>
              <a:gd name="connsiteY1" fmla="*/ 1233995 h 3062805"/>
              <a:gd name="connsiteX2" fmla="*/ 5017762 w 5017762"/>
              <a:gd name="connsiteY2" fmla="*/ 2841628 h 3062805"/>
              <a:gd name="connsiteX3" fmla="*/ 3184197 w 5017762"/>
              <a:gd name="connsiteY3" fmla="*/ 3039812 h 3062805"/>
              <a:gd name="connsiteX4" fmla="*/ 2277457 w 5017762"/>
              <a:gd name="connsiteY4" fmla="*/ 2630533 h 3062805"/>
              <a:gd name="connsiteX5" fmla="*/ 1287656 w 5017762"/>
              <a:gd name="connsiteY5" fmla="*/ 1610900 h 3062805"/>
              <a:gd name="connsiteX6" fmla="*/ 254049 w 5017762"/>
              <a:gd name="connsiteY6" fmla="*/ 535726 h 3062805"/>
              <a:gd name="connsiteX7" fmla="*/ 2343 w 5017762"/>
              <a:gd name="connsiteY7" fmla="*/ 3941 h 3062805"/>
              <a:gd name="connsiteX8" fmla="*/ 343045 w 5017762"/>
              <a:gd name="connsiteY8" fmla="*/ 297470 h 3062805"/>
              <a:gd name="connsiteX9" fmla="*/ 455483 w 5017762"/>
              <a:gd name="connsiteY9" fmla="*/ 371280 h 3062805"/>
              <a:gd name="connsiteX10" fmla="*/ 1072764 w 5017762"/>
              <a:gd name="connsiteY10" fmla="*/ 435973 h 3062805"/>
              <a:gd name="connsiteX11" fmla="*/ 2696615 w 5017762"/>
              <a:gd name="connsiteY11" fmla="*/ 496829 h 3062805"/>
              <a:gd name="connsiteX12" fmla="*/ 4410999 w 5017762"/>
              <a:gd name="connsiteY12" fmla="*/ 597697 h 3062805"/>
              <a:gd name="connsiteX13" fmla="*/ 5007338 w 5017762"/>
              <a:gd name="connsiteY13" fmla="*/ 611955 h 3062805"/>
              <a:gd name="connsiteX0" fmla="*/ 5007338 w 5017762"/>
              <a:gd name="connsiteY0" fmla="*/ 611807 h 3062657"/>
              <a:gd name="connsiteX1" fmla="*/ 5012997 w 5017762"/>
              <a:gd name="connsiteY1" fmla="*/ 1233847 h 3062657"/>
              <a:gd name="connsiteX2" fmla="*/ 5017762 w 5017762"/>
              <a:gd name="connsiteY2" fmla="*/ 2841480 h 3062657"/>
              <a:gd name="connsiteX3" fmla="*/ 3184197 w 5017762"/>
              <a:gd name="connsiteY3" fmla="*/ 3039664 h 3062657"/>
              <a:gd name="connsiteX4" fmla="*/ 2277457 w 5017762"/>
              <a:gd name="connsiteY4" fmla="*/ 2630385 h 3062657"/>
              <a:gd name="connsiteX5" fmla="*/ 1287656 w 5017762"/>
              <a:gd name="connsiteY5" fmla="*/ 1610752 h 3062657"/>
              <a:gd name="connsiteX6" fmla="*/ 254049 w 5017762"/>
              <a:gd name="connsiteY6" fmla="*/ 535578 h 3062657"/>
              <a:gd name="connsiteX7" fmla="*/ 2343 w 5017762"/>
              <a:gd name="connsiteY7" fmla="*/ 3793 h 3062657"/>
              <a:gd name="connsiteX8" fmla="*/ 343045 w 5017762"/>
              <a:gd name="connsiteY8" fmla="*/ 297322 h 3062657"/>
              <a:gd name="connsiteX9" fmla="*/ 455483 w 5017762"/>
              <a:gd name="connsiteY9" fmla="*/ 371132 h 3062657"/>
              <a:gd name="connsiteX10" fmla="*/ 1072764 w 5017762"/>
              <a:gd name="connsiteY10" fmla="*/ 435825 h 3062657"/>
              <a:gd name="connsiteX11" fmla="*/ 2696615 w 5017762"/>
              <a:gd name="connsiteY11" fmla="*/ 496681 h 3062657"/>
              <a:gd name="connsiteX12" fmla="*/ 4410999 w 5017762"/>
              <a:gd name="connsiteY12" fmla="*/ 597549 h 3062657"/>
              <a:gd name="connsiteX13" fmla="*/ 5007338 w 5017762"/>
              <a:gd name="connsiteY13" fmla="*/ 611807 h 3062657"/>
              <a:gd name="connsiteX0" fmla="*/ 5006738 w 5017162"/>
              <a:gd name="connsiteY0" fmla="*/ 611019 h 3061869"/>
              <a:gd name="connsiteX1" fmla="*/ 5012397 w 5017162"/>
              <a:gd name="connsiteY1" fmla="*/ 1233059 h 3061869"/>
              <a:gd name="connsiteX2" fmla="*/ 5017162 w 5017162"/>
              <a:gd name="connsiteY2" fmla="*/ 2840692 h 3061869"/>
              <a:gd name="connsiteX3" fmla="*/ 3183597 w 5017162"/>
              <a:gd name="connsiteY3" fmla="*/ 3038876 h 3061869"/>
              <a:gd name="connsiteX4" fmla="*/ 2276857 w 5017162"/>
              <a:gd name="connsiteY4" fmla="*/ 2629597 h 3061869"/>
              <a:gd name="connsiteX5" fmla="*/ 1287056 w 5017162"/>
              <a:gd name="connsiteY5" fmla="*/ 1609964 h 3061869"/>
              <a:gd name="connsiteX6" fmla="*/ 253449 w 5017162"/>
              <a:gd name="connsiteY6" fmla="*/ 534790 h 3061869"/>
              <a:gd name="connsiteX7" fmla="*/ 1743 w 5017162"/>
              <a:gd name="connsiteY7" fmla="*/ 3005 h 3061869"/>
              <a:gd name="connsiteX8" fmla="*/ 327356 w 5017162"/>
              <a:gd name="connsiteY8" fmla="*/ 317659 h 3061869"/>
              <a:gd name="connsiteX9" fmla="*/ 454883 w 5017162"/>
              <a:gd name="connsiteY9" fmla="*/ 370344 h 3061869"/>
              <a:gd name="connsiteX10" fmla="*/ 1072164 w 5017162"/>
              <a:gd name="connsiteY10" fmla="*/ 435037 h 3061869"/>
              <a:gd name="connsiteX11" fmla="*/ 2696015 w 5017162"/>
              <a:gd name="connsiteY11" fmla="*/ 495893 h 3061869"/>
              <a:gd name="connsiteX12" fmla="*/ 4410399 w 5017162"/>
              <a:gd name="connsiteY12" fmla="*/ 596761 h 3061869"/>
              <a:gd name="connsiteX13" fmla="*/ 5006738 w 5017162"/>
              <a:gd name="connsiteY13" fmla="*/ 611019 h 3061869"/>
              <a:gd name="connsiteX0" fmla="*/ 5006738 w 5017162"/>
              <a:gd name="connsiteY0" fmla="*/ 611019 h 3061869"/>
              <a:gd name="connsiteX1" fmla="*/ 5012397 w 5017162"/>
              <a:gd name="connsiteY1" fmla="*/ 1233059 h 3061869"/>
              <a:gd name="connsiteX2" fmla="*/ 5017162 w 5017162"/>
              <a:gd name="connsiteY2" fmla="*/ 2840692 h 3061869"/>
              <a:gd name="connsiteX3" fmla="*/ 3183597 w 5017162"/>
              <a:gd name="connsiteY3" fmla="*/ 3038876 h 3061869"/>
              <a:gd name="connsiteX4" fmla="*/ 2276857 w 5017162"/>
              <a:gd name="connsiteY4" fmla="*/ 2629597 h 3061869"/>
              <a:gd name="connsiteX5" fmla="*/ 1287056 w 5017162"/>
              <a:gd name="connsiteY5" fmla="*/ 1609964 h 3061869"/>
              <a:gd name="connsiteX6" fmla="*/ 253449 w 5017162"/>
              <a:gd name="connsiteY6" fmla="*/ 534790 h 3061869"/>
              <a:gd name="connsiteX7" fmla="*/ 1743 w 5017162"/>
              <a:gd name="connsiteY7" fmla="*/ 3005 h 3061869"/>
              <a:gd name="connsiteX8" fmla="*/ 327356 w 5017162"/>
              <a:gd name="connsiteY8" fmla="*/ 317659 h 3061869"/>
              <a:gd name="connsiteX9" fmla="*/ 454883 w 5017162"/>
              <a:gd name="connsiteY9" fmla="*/ 370344 h 3061869"/>
              <a:gd name="connsiteX10" fmla="*/ 1072164 w 5017162"/>
              <a:gd name="connsiteY10" fmla="*/ 435037 h 3061869"/>
              <a:gd name="connsiteX11" fmla="*/ 2696015 w 5017162"/>
              <a:gd name="connsiteY11" fmla="*/ 495893 h 3061869"/>
              <a:gd name="connsiteX12" fmla="*/ 4410399 w 5017162"/>
              <a:gd name="connsiteY12" fmla="*/ 596761 h 3061869"/>
              <a:gd name="connsiteX13" fmla="*/ 5006738 w 5017162"/>
              <a:gd name="connsiteY13" fmla="*/ 611019 h 3061869"/>
              <a:gd name="connsiteX0" fmla="*/ 5006738 w 5017162"/>
              <a:gd name="connsiteY0" fmla="*/ 611019 h 3061869"/>
              <a:gd name="connsiteX1" fmla="*/ 5012397 w 5017162"/>
              <a:gd name="connsiteY1" fmla="*/ 1233059 h 3061869"/>
              <a:gd name="connsiteX2" fmla="*/ 5017162 w 5017162"/>
              <a:gd name="connsiteY2" fmla="*/ 2840692 h 3061869"/>
              <a:gd name="connsiteX3" fmla="*/ 3183597 w 5017162"/>
              <a:gd name="connsiteY3" fmla="*/ 3038876 h 3061869"/>
              <a:gd name="connsiteX4" fmla="*/ 2276857 w 5017162"/>
              <a:gd name="connsiteY4" fmla="*/ 2629597 h 3061869"/>
              <a:gd name="connsiteX5" fmla="*/ 1287056 w 5017162"/>
              <a:gd name="connsiteY5" fmla="*/ 1609964 h 3061869"/>
              <a:gd name="connsiteX6" fmla="*/ 253449 w 5017162"/>
              <a:gd name="connsiteY6" fmla="*/ 534790 h 3061869"/>
              <a:gd name="connsiteX7" fmla="*/ 1743 w 5017162"/>
              <a:gd name="connsiteY7" fmla="*/ 3005 h 3061869"/>
              <a:gd name="connsiteX8" fmla="*/ 327356 w 5017162"/>
              <a:gd name="connsiteY8" fmla="*/ 317659 h 3061869"/>
              <a:gd name="connsiteX9" fmla="*/ 454883 w 5017162"/>
              <a:gd name="connsiteY9" fmla="*/ 370344 h 3061869"/>
              <a:gd name="connsiteX10" fmla="*/ 1072164 w 5017162"/>
              <a:gd name="connsiteY10" fmla="*/ 435037 h 3061869"/>
              <a:gd name="connsiteX11" fmla="*/ 2696015 w 5017162"/>
              <a:gd name="connsiteY11" fmla="*/ 495893 h 3061869"/>
              <a:gd name="connsiteX12" fmla="*/ 4410399 w 5017162"/>
              <a:gd name="connsiteY12" fmla="*/ 596761 h 3061869"/>
              <a:gd name="connsiteX13" fmla="*/ 5006738 w 5017162"/>
              <a:gd name="connsiteY13" fmla="*/ 611019 h 3061869"/>
              <a:gd name="connsiteX0" fmla="*/ 5006738 w 5017162"/>
              <a:gd name="connsiteY0" fmla="*/ 611019 h 3061869"/>
              <a:gd name="connsiteX1" fmla="*/ 5012397 w 5017162"/>
              <a:gd name="connsiteY1" fmla="*/ 1233059 h 3061869"/>
              <a:gd name="connsiteX2" fmla="*/ 5017162 w 5017162"/>
              <a:gd name="connsiteY2" fmla="*/ 2840692 h 3061869"/>
              <a:gd name="connsiteX3" fmla="*/ 3183597 w 5017162"/>
              <a:gd name="connsiteY3" fmla="*/ 3038876 h 3061869"/>
              <a:gd name="connsiteX4" fmla="*/ 2276857 w 5017162"/>
              <a:gd name="connsiteY4" fmla="*/ 2629597 h 3061869"/>
              <a:gd name="connsiteX5" fmla="*/ 1287056 w 5017162"/>
              <a:gd name="connsiteY5" fmla="*/ 1609964 h 3061869"/>
              <a:gd name="connsiteX6" fmla="*/ 253449 w 5017162"/>
              <a:gd name="connsiteY6" fmla="*/ 534790 h 3061869"/>
              <a:gd name="connsiteX7" fmla="*/ 1743 w 5017162"/>
              <a:gd name="connsiteY7" fmla="*/ 3005 h 3061869"/>
              <a:gd name="connsiteX8" fmla="*/ 327356 w 5017162"/>
              <a:gd name="connsiteY8" fmla="*/ 317659 h 3061869"/>
              <a:gd name="connsiteX9" fmla="*/ 1072164 w 5017162"/>
              <a:gd name="connsiteY9" fmla="*/ 435037 h 3061869"/>
              <a:gd name="connsiteX10" fmla="*/ 2696015 w 5017162"/>
              <a:gd name="connsiteY10" fmla="*/ 495893 h 3061869"/>
              <a:gd name="connsiteX11" fmla="*/ 4410399 w 5017162"/>
              <a:gd name="connsiteY11" fmla="*/ 596761 h 3061869"/>
              <a:gd name="connsiteX12" fmla="*/ 5006738 w 5017162"/>
              <a:gd name="connsiteY12" fmla="*/ 611019 h 3061869"/>
              <a:gd name="connsiteX0" fmla="*/ 5006738 w 5017162"/>
              <a:gd name="connsiteY0" fmla="*/ 611019 h 3061869"/>
              <a:gd name="connsiteX1" fmla="*/ 5012397 w 5017162"/>
              <a:gd name="connsiteY1" fmla="*/ 1233059 h 3061869"/>
              <a:gd name="connsiteX2" fmla="*/ 5017162 w 5017162"/>
              <a:gd name="connsiteY2" fmla="*/ 2840692 h 3061869"/>
              <a:gd name="connsiteX3" fmla="*/ 3183597 w 5017162"/>
              <a:gd name="connsiteY3" fmla="*/ 3038876 h 3061869"/>
              <a:gd name="connsiteX4" fmla="*/ 2276857 w 5017162"/>
              <a:gd name="connsiteY4" fmla="*/ 2629597 h 3061869"/>
              <a:gd name="connsiteX5" fmla="*/ 1287056 w 5017162"/>
              <a:gd name="connsiteY5" fmla="*/ 1609964 h 3061869"/>
              <a:gd name="connsiteX6" fmla="*/ 253449 w 5017162"/>
              <a:gd name="connsiteY6" fmla="*/ 534790 h 3061869"/>
              <a:gd name="connsiteX7" fmla="*/ 1743 w 5017162"/>
              <a:gd name="connsiteY7" fmla="*/ 3005 h 3061869"/>
              <a:gd name="connsiteX8" fmla="*/ 327356 w 5017162"/>
              <a:gd name="connsiteY8" fmla="*/ 317659 h 3061869"/>
              <a:gd name="connsiteX9" fmla="*/ 1072164 w 5017162"/>
              <a:gd name="connsiteY9" fmla="*/ 435037 h 3061869"/>
              <a:gd name="connsiteX10" fmla="*/ 2696015 w 5017162"/>
              <a:gd name="connsiteY10" fmla="*/ 495893 h 3061869"/>
              <a:gd name="connsiteX11" fmla="*/ 4410399 w 5017162"/>
              <a:gd name="connsiteY11" fmla="*/ 596761 h 3061869"/>
              <a:gd name="connsiteX12" fmla="*/ 5006738 w 5017162"/>
              <a:gd name="connsiteY12" fmla="*/ 611019 h 3061869"/>
              <a:gd name="connsiteX0" fmla="*/ 5006738 w 5017162"/>
              <a:gd name="connsiteY0" fmla="*/ 611348 h 3062198"/>
              <a:gd name="connsiteX1" fmla="*/ 5012397 w 5017162"/>
              <a:gd name="connsiteY1" fmla="*/ 1233388 h 3062198"/>
              <a:gd name="connsiteX2" fmla="*/ 5017162 w 5017162"/>
              <a:gd name="connsiteY2" fmla="*/ 2841021 h 3062198"/>
              <a:gd name="connsiteX3" fmla="*/ 3183597 w 5017162"/>
              <a:gd name="connsiteY3" fmla="*/ 3039205 h 3062198"/>
              <a:gd name="connsiteX4" fmla="*/ 2276857 w 5017162"/>
              <a:gd name="connsiteY4" fmla="*/ 2629926 h 3062198"/>
              <a:gd name="connsiteX5" fmla="*/ 1287056 w 5017162"/>
              <a:gd name="connsiteY5" fmla="*/ 1610293 h 3062198"/>
              <a:gd name="connsiteX6" fmla="*/ 253449 w 5017162"/>
              <a:gd name="connsiteY6" fmla="*/ 535119 h 3062198"/>
              <a:gd name="connsiteX7" fmla="*/ 1743 w 5017162"/>
              <a:gd name="connsiteY7" fmla="*/ 3334 h 3062198"/>
              <a:gd name="connsiteX8" fmla="*/ 327356 w 5017162"/>
              <a:gd name="connsiteY8" fmla="*/ 317988 h 3062198"/>
              <a:gd name="connsiteX9" fmla="*/ 1072164 w 5017162"/>
              <a:gd name="connsiteY9" fmla="*/ 435366 h 3062198"/>
              <a:gd name="connsiteX10" fmla="*/ 2696015 w 5017162"/>
              <a:gd name="connsiteY10" fmla="*/ 496222 h 3062198"/>
              <a:gd name="connsiteX11" fmla="*/ 4410399 w 5017162"/>
              <a:gd name="connsiteY11" fmla="*/ 597090 h 3062198"/>
              <a:gd name="connsiteX12" fmla="*/ 5006738 w 5017162"/>
              <a:gd name="connsiteY12" fmla="*/ 611348 h 3062198"/>
              <a:gd name="connsiteX0" fmla="*/ 5006738 w 5017162"/>
              <a:gd name="connsiteY0" fmla="*/ 614453 h 3065303"/>
              <a:gd name="connsiteX1" fmla="*/ 5012397 w 5017162"/>
              <a:gd name="connsiteY1" fmla="*/ 1236493 h 3065303"/>
              <a:gd name="connsiteX2" fmla="*/ 5017162 w 5017162"/>
              <a:gd name="connsiteY2" fmla="*/ 2844126 h 3065303"/>
              <a:gd name="connsiteX3" fmla="*/ 3183597 w 5017162"/>
              <a:gd name="connsiteY3" fmla="*/ 3042310 h 3065303"/>
              <a:gd name="connsiteX4" fmla="*/ 2276857 w 5017162"/>
              <a:gd name="connsiteY4" fmla="*/ 2633031 h 3065303"/>
              <a:gd name="connsiteX5" fmla="*/ 1287056 w 5017162"/>
              <a:gd name="connsiteY5" fmla="*/ 1613398 h 3065303"/>
              <a:gd name="connsiteX6" fmla="*/ 253449 w 5017162"/>
              <a:gd name="connsiteY6" fmla="*/ 538224 h 3065303"/>
              <a:gd name="connsiteX7" fmla="*/ 1743 w 5017162"/>
              <a:gd name="connsiteY7" fmla="*/ 6439 h 3065303"/>
              <a:gd name="connsiteX8" fmla="*/ 327356 w 5017162"/>
              <a:gd name="connsiteY8" fmla="*/ 321093 h 3065303"/>
              <a:gd name="connsiteX9" fmla="*/ 1072164 w 5017162"/>
              <a:gd name="connsiteY9" fmla="*/ 438471 h 3065303"/>
              <a:gd name="connsiteX10" fmla="*/ 2696015 w 5017162"/>
              <a:gd name="connsiteY10" fmla="*/ 499327 h 3065303"/>
              <a:gd name="connsiteX11" fmla="*/ 4410399 w 5017162"/>
              <a:gd name="connsiteY11" fmla="*/ 600195 h 3065303"/>
              <a:gd name="connsiteX12" fmla="*/ 5006738 w 5017162"/>
              <a:gd name="connsiteY12" fmla="*/ 614453 h 3065303"/>
              <a:gd name="connsiteX0" fmla="*/ 5006738 w 5017162"/>
              <a:gd name="connsiteY0" fmla="*/ 614453 h 3065303"/>
              <a:gd name="connsiteX1" fmla="*/ 5012397 w 5017162"/>
              <a:gd name="connsiteY1" fmla="*/ 1236493 h 3065303"/>
              <a:gd name="connsiteX2" fmla="*/ 5017162 w 5017162"/>
              <a:gd name="connsiteY2" fmla="*/ 2844126 h 3065303"/>
              <a:gd name="connsiteX3" fmla="*/ 3183597 w 5017162"/>
              <a:gd name="connsiteY3" fmla="*/ 3042310 h 3065303"/>
              <a:gd name="connsiteX4" fmla="*/ 2276857 w 5017162"/>
              <a:gd name="connsiteY4" fmla="*/ 2633031 h 3065303"/>
              <a:gd name="connsiteX5" fmla="*/ 1287056 w 5017162"/>
              <a:gd name="connsiteY5" fmla="*/ 1613398 h 3065303"/>
              <a:gd name="connsiteX6" fmla="*/ 253449 w 5017162"/>
              <a:gd name="connsiteY6" fmla="*/ 538224 h 3065303"/>
              <a:gd name="connsiteX7" fmla="*/ 1743 w 5017162"/>
              <a:gd name="connsiteY7" fmla="*/ 6439 h 3065303"/>
              <a:gd name="connsiteX8" fmla="*/ 327356 w 5017162"/>
              <a:gd name="connsiteY8" fmla="*/ 321093 h 3065303"/>
              <a:gd name="connsiteX9" fmla="*/ 1061407 w 5017162"/>
              <a:gd name="connsiteY9" fmla="*/ 459986 h 3065303"/>
              <a:gd name="connsiteX10" fmla="*/ 2696015 w 5017162"/>
              <a:gd name="connsiteY10" fmla="*/ 499327 h 3065303"/>
              <a:gd name="connsiteX11" fmla="*/ 4410399 w 5017162"/>
              <a:gd name="connsiteY11" fmla="*/ 600195 h 3065303"/>
              <a:gd name="connsiteX12" fmla="*/ 5006738 w 5017162"/>
              <a:gd name="connsiteY12" fmla="*/ 614453 h 3065303"/>
              <a:gd name="connsiteX0" fmla="*/ 5006738 w 5017162"/>
              <a:gd name="connsiteY0" fmla="*/ 614453 h 3065303"/>
              <a:gd name="connsiteX1" fmla="*/ 5012397 w 5017162"/>
              <a:gd name="connsiteY1" fmla="*/ 1236493 h 3065303"/>
              <a:gd name="connsiteX2" fmla="*/ 5017162 w 5017162"/>
              <a:gd name="connsiteY2" fmla="*/ 2844126 h 3065303"/>
              <a:gd name="connsiteX3" fmla="*/ 3183597 w 5017162"/>
              <a:gd name="connsiteY3" fmla="*/ 3042310 h 3065303"/>
              <a:gd name="connsiteX4" fmla="*/ 2276857 w 5017162"/>
              <a:gd name="connsiteY4" fmla="*/ 2633031 h 3065303"/>
              <a:gd name="connsiteX5" fmla="*/ 1287056 w 5017162"/>
              <a:gd name="connsiteY5" fmla="*/ 1613398 h 3065303"/>
              <a:gd name="connsiteX6" fmla="*/ 253449 w 5017162"/>
              <a:gd name="connsiteY6" fmla="*/ 538224 h 3065303"/>
              <a:gd name="connsiteX7" fmla="*/ 1743 w 5017162"/>
              <a:gd name="connsiteY7" fmla="*/ 6439 h 3065303"/>
              <a:gd name="connsiteX8" fmla="*/ 327356 w 5017162"/>
              <a:gd name="connsiteY8" fmla="*/ 321093 h 3065303"/>
              <a:gd name="connsiteX9" fmla="*/ 1061407 w 5017162"/>
              <a:gd name="connsiteY9" fmla="*/ 459986 h 3065303"/>
              <a:gd name="connsiteX10" fmla="*/ 2706772 w 5017162"/>
              <a:gd name="connsiteY10" fmla="*/ 520843 h 3065303"/>
              <a:gd name="connsiteX11" fmla="*/ 4410399 w 5017162"/>
              <a:gd name="connsiteY11" fmla="*/ 600195 h 3065303"/>
              <a:gd name="connsiteX12" fmla="*/ 5006738 w 5017162"/>
              <a:gd name="connsiteY12" fmla="*/ 614453 h 3065303"/>
              <a:gd name="connsiteX0" fmla="*/ 4995981 w 5017162"/>
              <a:gd name="connsiteY0" fmla="*/ 625211 h 3065303"/>
              <a:gd name="connsiteX1" fmla="*/ 5012397 w 5017162"/>
              <a:gd name="connsiteY1" fmla="*/ 1236493 h 3065303"/>
              <a:gd name="connsiteX2" fmla="*/ 5017162 w 5017162"/>
              <a:gd name="connsiteY2" fmla="*/ 2844126 h 3065303"/>
              <a:gd name="connsiteX3" fmla="*/ 3183597 w 5017162"/>
              <a:gd name="connsiteY3" fmla="*/ 3042310 h 3065303"/>
              <a:gd name="connsiteX4" fmla="*/ 2276857 w 5017162"/>
              <a:gd name="connsiteY4" fmla="*/ 2633031 h 3065303"/>
              <a:gd name="connsiteX5" fmla="*/ 1287056 w 5017162"/>
              <a:gd name="connsiteY5" fmla="*/ 1613398 h 3065303"/>
              <a:gd name="connsiteX6" fmla="*/ 253449 w 5017162"/>
              <a:gd name="connsiteY6" fmla="*/ 538224 h 3065303"/>
              <a:gd name="connsiteX7" fmla="*/ 1743 w 5017162"/>
              <a:gd name="connsiteY7" fmla="*/ 6439 h 3065303"/>
              <a:gd name="connsiteX8" fmla="*/ 327356 w 5017162"/>
              <a:gd name="connsiteY8" fmla="*/ 321093 h 3065303"/>
              <a:gd name="connsiteX9" fmla="*/ 1061407 w 5017162"/>
              <a:gd name="connsiteY9" fmla="*/ 459986 h 3065303"/>
              <a:gd name="connsiteX10" fmla="*/ 2706772 w 5017162"/>
              <a:gd name="connsiteY10" fmla="*/ 520843 h 3065303"/>
              <a:gd name="connsiteX11" fmla="*/ 4410399 w 5017162"/>
              <a:gd name="connsiteY11" fmla="*/ 600195 h 3065303"/>
              <a:gd name="connsiteX12" fmla="*/ 4995981 w 5017162"/>
              <a:gd name="connsiteY12" fmla="*/ 625211 h 3065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17162" h="3065303">
                <a:moveTo>
                  <a:pt x="4995981" y="625211"/>
                </a:moveTo>
                <a:cubicBezTo>
                  <a:pt x="4997867" y="832558"/>
                  <a:pt x="5010511" y="1029146"/>
                  <a:pt x="5012397" y="1236493"/>
                </a:cubicBezTo>
                <a:cubicBezTo>
                  <a:pt x="5013985" y="1772371"/>
                  <a:pt x="5015574" y="2308248"/>
                  <a:pt x="5017162" y="2844126"/>
                </a:cubicBezTo>
                <a:lnTo>
                  <a:pt x="3183597" y="3042310"/>
                </a:lnTo>
                <a:cubicBezTo>
                  <a:pt x="2673573" y="3138289"/>
                  <a:pt x="2548683" y="2920677"/>
                  <a:pt x="2276857" y="2633031"/>
                </a:cubicBezTo>
                <a:cubicBezTo>
                  <a:pt x="2229708" y="2583138"/>
                  <a:pt x="1630649" y="1962533"/>
                  <a:pt x="1287056" y="1613398"/>
                </a:cubicBezTo>
                <a:cubicBezTo>
                  <a:pt x="992101" y="1332357"/>
                  <a:pt x="467668" y="806050"/>
                  <a:pt x="253449" y="538224"/>
                </a:cubicBezTo>
                <a:cubicBezTo>
                  <a:pt x="39230" y="270398"/>
                  <a:pt x="-10575" y="42627"/>
                  <a:pt x="1743" y="6439"/>
                </a:cubicBezTo>
                <a:cubicBezTo>
                  <a:pt x="14061" y="-29749"/>
                  <a:pt x="-45477" y="88138"/>
                  <a:pt x="327356" y="321093"/>
                </a:cubicBezTo>
                <a:cubicBezTo>
                  <a:pt x="514813" y="362920"/>
                  <a:pt x="664838" y="426694"/>
                  <a:pt x="1061407" y="459986"/>
                </a:cubicBezTo>
                <a:cubicBezTo>
                  <a:pt x="1457976" y="493278"/>
                  <a:pt x="2150399" y="493889"/>
                  <a:pt x="2706772" y="520843"/>
                </a:cubicBezTo>
                <a:lnTo>
                  <a:pt x="4410399" y="600195"/>
                </a:lnTo>
                <a:cubicBezTo>
                  <a:pt x="5066161" y="629525"/>
                  <a:pt x="4838776" y="623177"/>
                  <a:pt x="4995981" y="625211"/>
                </a:cubicBezTo>
                <a:close/>
              </a:path>
            </a:pathLst>
          </a:custGeom>
          <a:gradFill>
            <a:gsLst>
              <a:gs pos="0">
                <a:srgbClr val="BE309C">
                  <a:lumMod val="75000"/>
                </a:srgbClr>
              </a:gs>
              <a:gs pos="50000">
                <a:srgbClr val="BE309C"/>
              </a:gs>
              <a:gs pos="100000">
                <a:sysClr val="window" lastClr="FFFFFF"/>
              </a:gs>
            </a:gsLst>
            <a:lin ang="8400000" scaled="0"/>
          </a:gradFill>
          <a:ln w="12700" cap="flat" cmpd="sng" algn="ctr">
            <a:noFill/>
            <a:prstDash val="solid"/>
            <a:miter lim="800000"/>
          </a:ln>
          <a:effectLst>
            <a:outerShdw blurRad="330200" dist="190500" dir="3600000" algn="t" rotWithShape="0">
              <a:prstClr val="black">
                <a:alpha val="40000"/>
              </a:prstClr>
            </a:outerShdw>
          </a:effectLst>
        </p:spPr>
        <p:txBody>
          <a:bodyPr anchor="ctr"/>
          <a:lstStyle/>
          <a:p>
            <a:pPr algn="ctr" eaLnBrk="1" fontAlgn="auto" hangingPunct="1">
              <a:spcBef>
                <a:spcPts val="0"/>
              </a:spcBef>
              <a:spcAft>
                <a:spcPts val="0"/>
              </a:spcAft>
              <a:defRPr/>
            </a:pPr>
            <a:endParaRPr lang="zh-CN" altLang="en-US" kern="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4" name="MH_Other_68"/>
          <p:cNvSpPr/>
          <p:nvPr>
            <p:custDataLst>
              <p:tags r:id="rId8"/>
            </p:custDataLst>
          </p:nvPr>
        </p:nvSpPr>
        <p:spPr>
          <a:xfrm rot="19227844">
            <a:off x="4752976" y="1259631"/>
            <a:ext cx="619125" cy="258365"/>
          </a:xfrm>
          <a:prstGeom prst="trapezoid">
            <a:avLst/>
          </a:prstGeom>
          <a:gradFill>
            <a:gsLst>
              <a:gs pos="0">
                <a:srgbClr val="EE0076">
                  <a:lumMod val="75000"/>
                </a:srgbClr>
              </a:gs>
              <a:gs pos="100000">
                <a:srgbClr val="EE0076">
                  <a:lumMod val="60000"/>
                  <a:lumOff val="40000"/>
                </a:srgbClr>
              </a:gs>
            </a:gsLst>
            <a:lin ang="4800000" scaled="0"/>
          </a:gradFill>
          <a:ln w="12700" cap="flat" cmpd="sng" algn="ctr">
            <a:noFill/>
            <a:prstDash val="solid"/>
            <a:miter lim="800000"/>
          </a:ln>
          <a:effectLst/>
        </p:spPr>
        <p:txBody>
          <a:bodyPr anchor="ctr">
            <a:normAutofit fontScale="55000" lnSpcReduction="20000"/>
          </a:bodyPr>
          <a:lstStyle/>
          <a:p>
            <a:pPr algn="ctr" eaLnBrk="1" fontAlgn="auto" hangingPunct="1">
              <a:spcBef>
                <a:spcPts val="0"/>
              </a:spcBef>
              <a:spcAft>
                <a:spcPts val="0"/>
              </a:spcAft>
              <a:defRPr/>
            </a:pPr>
            <a:endParaRPr lang="zh-CN" altLang="en-US" kern="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5" name="MH_Other_69"/>
          <p:cNvSpPr/>
          <p:nvPr>
            <p:custDataLst>
              <p:tags r:id="rId9"/>
            </p:custDataLst>
          </p:nvPr>
        </p:nvSpPr>
        <p:spPr>
          <a:xfrm rot="19227844">
            <a:off x="4852988" y="1214388"/>
            <a:ext cx="762000" cy="659606"/>
          </a:xfrm>
          <a:prstGeom prst="downArrow">
            <a:avLst>
              <a:gd name="adj1" fmla="val 59016"/>
              <a:gd name="adj2" fmla="val 52019"/>
            </a:avLst>
          </a:prstGeom>
          <a:gradFill>
            <a:gsLst>
              <a:gs pos="0">
                <a:srgbClr val="BE309C"/>
              </a:gs>
              <a:gs pos="80000">
                <a:srgbClr val="BE309C"/>
              </a:gs>
              <a:gs pos="100000">
                <a:srgbClr val="BE309C">
                  <a:lumMod val="60000"/>
                  <a:lumOff val="40000"/>
                </a:srgbClr>
              </a:gs>
            </a:gsLst>
            <a:lin ang="16200000" scaled="0"/>
          </a:gradFill>
          <a:ln w="12700" cap="flat" cmpd="sng" algn="ctr">
            <a:noFill/>
            <a:prstDash val="solid"/>
            <a:miter lim="800000"/>
          </a:ln>
          <a:effectLst>
            <a:outerShdw blurRad="330200" dist="190500" dir="3600000" algn="t" rotWithShape="0">
              <a:prstClr val="black">
                <a:alpha val="40000"/>
              </a:prstClr>
            </a:outerShdw>
          </a:effectLst>
        </p:spPr>
        <p:txBody>
          <a:bodyPr anchor="ctr">
            <a:normAutofit/>
          </a:bodyPr>
          <a:lstStyle/>
          <a:p>
            <a:pPr algn="ctr" eaLnBrk="1" fontAlgn="auto" hangingPunct="1">
              <a:spcBef>
                <a:spcPts val="0"/>
              </a:spcBef>
              <a:spcAft>
                <a:spcPts val="0"/>
              </a:spcAft>
              <a:defRPr/>
            </a:pPr>
            <a:endParaRPr lang="zh-CN" altLang="en-US" kern="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6" name="MH_Other_70"/>
          <p:cNvSpPr>
            <a:spLocks noChangeAspect="1"/>
          </p:cNvSpPr>
          <p:nvPr>
            <p:custDataLst>
              <p:tags r:id="rId10"/>
            </p:custDataLst>
          </p:nvPr>
        </p:nvSpPr>
        <p:spPr>
          <a:xfrm rot="17957209" flipV="1">
            <a:off x="2276278" y="2452835"/>
            <a:ext cx="1027509" cy="836613"/>
          </a:xfrm>
          <a:custGeom>
            <a:avLst/>
            <a:gdLst>
              <a:gd name="connsiteX0" fmla="*/ 4921135 w 5004262"/>
              <a:gd name="connsiteY0" fmla="*/ 515389 h 2926080"/>
              <a:gd name="connsiteX1" fmla="*/ 5004262 w 5004262"/>
              <a:gd name="connsiteY1" fmla="*/ 1147157 h 2926080"/>
              <a:gd name="connsiteX2" fmla="*/ 4987637 w 5004262"/>
              <a:gd name="connsiteY2" fmla="*/ 2726575 h 2926080"/>
              <a:gd name="connsiteX3" fmla="*/ 3175462 w 5004262"/>
              <a:gd name="connsiteY3" fmla="*/ 2926080 h 2926080"/>
              <a:gd name="connsiteX4" fmla="*/ 2294313 w 5004262"/>
              <a:gd name="connsiteY4" fmla="*/ 2543695 h 2926080"/>
              <a:gd name="connsiteX5" fmla="*/ 216131 w 5004262"/>
              <a:gd name="connsiteY5" fmla="*/ 448888 h 2926080"/>
              <a:gd name="connsiteX6" fmla="*/ 0 w 5004262"/>
              <a:gd name="connsiteY6" fmla="*/ 0 h 2926080"/>
              <a:gd name="connsiteX7" fmla="*/ 149629 w 5004262"/>
              <a:gd name="connsiteY7" fmla="*/ 83128 h 2926080"/>
              <a:gd name="connsiteX8" fmla="*/ 1064029 w 5004262"/>
              <a:gd name="connsiteY8" fmla="*/ 349135 h 2926080"/>
              <a:gd name="connsiteX9" fmla="*/ 4921135 w 5004262"/>
              <a:gd name="connsiteY9" fmla="*/ 515389 h 2926080"/>
              <a:gd name="connsiteX0" fmla="*/ 4971012 w 5004262"/>
              <a:gd name="connsiteY0" fmla="*/ 515389 h 2926080"/>
              <a:gd name="connsiteX1" fmla="*/ 5004262 w 5004262"/>
              <a:gd name="connsiteY1" fmla="*/ 1147157 h 2926080"/>
              <a:gd name="connsiteX2" fmla="*/ 4987637 w 5004262"/>
              <a:gd name="connsiteY2" fmla="*/ 2726575 h 2926080"/>
              <a:gd name="connsiteX3" fmla="*/ 3175462 w 5004262"/>
              <a:gd name="connsiteY3" fmla="*/ 2926080 h 2926080"/>
              <a:gd name="connsiteX4" fmla="*/ 2294313 w 5004262"/>
              <a:gd name="connsiteY4" fmla="*/ 2543695 h 2926080"/>
              <a:gd name="connsiteX5" fmla="*/ 216131 w 5004262"/>
              <a:gd name="connsiteY5" fmla="*/ 448888 h 2926080"/>
              <a:gd name="connsiteX6" fmla="*/ 0 w 5004262"/>
              <a:gd name="connsiteY6" fmla="*/ 0 h 2926080"/>
              <a:gd name="connsiteX7" fmla="*/ 149629 w 5004262"/>
              <a:gd name="connsiteY7" fmla="*/ 83128 h 2926080"/>
              <a:gd name="connsiteX8" fmla="*/ 1064029 w 5004262"/>
              <a:gd name="connsiteY8" fmla="*/ 349135 h 2926080"/>
              <a:gd name="connsiteX9" fmla="*/ 4971012 w 5004262"/>
              <a:gd name="connsiteY9" fmla="*/ 515389 h 2926080"/>
              <a:gd name="connsiteX0" fmla="*/ 5037514 w 5037514"/>
              <a:gd name="connsiteY0" fmla="*/ 515389 h 2926080"/>
              <a:gd name="connsiteX1" fmla="*/ 5004262 w 5037514"/>
              <a:gd name="connsiteY1" fmla="*/ 1147157 h 2926080"/>
              <a:gd name="connsiteX2" fmla="*/ 4987637 w 5037514"/>
              <a:gd name="connsiteY2" fmla="*/ 2726575 h 2926080"/>
              <a:gd name="connsiteX3" fmla="*/ 3175462 w 5037514"/>
              <a:gd name="connsiteY3" fmla="*/ 2926080 h 2926080"/>
              <a:gd name="connsiteX4" fmla="*/ 2294313 w 5037514"/>
              <a:gd name="connsiteY4" fmla="*/ 2543695 h 2926080"/>
              <a:gd name="connsiteX5" fmla="*/ 216131 w 5037514"/>
              <a:gd name="connsiteY5" fmla="*/ 448888 h 2926080"/>
              <a:gd name="connsiteX6" fmla="*/ 0 w 5037514"/>
              <a:gd name="connsiteY6" fmla="*/ 0 h 2926080"/>
              <a:gd name="connsiteX7" fmla="*/ 149629 w 5037514"/>
              <a:gd name="connsiteY7" fmla="*/ 83128 h 2926080"/>
              <a:gd name="connsiteX8" fmla="*/ 1064029 w 5037514"/>
              <a:gd name="connsiteY8" fmla="*/ 349135 h 2926080"/>
              <a:gd name="connsiteX9" fmla="*/ 5037514 w 5037514"/>
              <a:gd name="connsiteY9" fmla="*/ 515389 h 2926080"/>
              <a:gd name="connsiteX0" fmla="*/ 5037514 w 5037514"/>
              <a:gd name="connsiteY0" fmla="*/ 515389 h 2926080"/>
              <a:gd name="connsiteX1" fmla="*/ 5004262 w 5037514"/>
              <a:gd name="connsiteY1" fmla="*/ 1147157 h 2926080"/>
              <a:gd name="connsiteX2" fmla="*/ 4987637 w 5037514"/>
              <a:gd name="connsiteY2" fmla="*/ 2726575 h 2926080"/>
              <a:gd name="connsiteX3" fmla="*/ 3175462 w 5037514"/>
              <a:gd name="connsiteY3" fmla="*/ 2926080 h 2926080"/>
              <a:gd name="connsiteX4" fmla="*/ 2294313 w 5037514"/>
              <a:gd name="connsiteY4" fmla="*/ 2543695 h 2926080"/>
              <a:gd name="connsiteX5" fmla="*/ 216131 w 5037514"/>
              <a:gd name="connsiteY5" fmla="*/ 448888 h 2926080"/>
              <a:gd name="connsiteX6" fmla="*/ 0 w 5037514"/>
              <a:gd name="connsiteY6" fmla="*/ 0 h 2926080"/>
              <a:gd name="connsiteX7" fmla="*/ 149629 w 5037514"/>
              <a:gd name="connsiteY7" fmla="*/ 83128 h 2926080"/>
              <a:gd name="connsiteX8" fmla="*/ 1064029 w 5037514"/>
              <a:gd name="connsiteY8" fmla="*/ 349135 h 2926080"/>
              <a:gd name="connsiteX9" fmla="*/ 5037514 w 5037514"/>
              <a:gd name="connsiteY9" fmla="*/ 515389 h 2926080"/>
              <a:gd name="connsiteX0" fmla="*/ 5037514 w 5037514"/>
              <a:gd name="connsiteY0" fmla="*/ 515389 h 2940516"/>
              <a:gd name="connsiteX1" fmla="*/ 5004262 w 5037514"/>
              <a:gd name="connsiteY1" fmla="*/ 1147157 h 2940516"/>
              <a:gd name="connsiteX2" fmla="*/ 4987637 w 5037514"/>
              <a:gd name="connsiteY2" fmla="*/ 2726575 h 2940516"/>
              <a:gd name="connsiteX3" fmla="*/ 3175462 w 5037514"/>
              <a:gd name="connsiteY3" fmla="*/ 2926080 h 2940516"/>
              <a:gd name="connsiteX4" fmla="*/ 2294313 w 5037514"/>
              <a:gd name="connsiteY4" fmla="*/ 2543695 h 2940516"/>
              <a:gd name="connsiteX5" fmla="*/ 216131 w 5037514"/>
              <a:gd name="connsiteY5" fmla="*/ 448888 h 2940516"/>
              <a:gd name="connsiteX6" fmla="*/ 0 w 5037514"/>
              <a:gd name="connsiteY6" fmla="*/ 0 h 2940516"/>
              <a:gd name="connsiteX7" fmla="*/ 149629 w 5037514"/>
              <a:gd name="connsiteY7" fmla="*/ 83128 h 2940516"/>
              <a:gd name="connsiteX8" fmla="*/ 1064029 w 5037514"/>
              <a:gd name="connsiteY8" fmla="*/ 349135 h 2940516"/>
              <a:gd name="connsiteX9" fmla="*/ 5037514 w 5037514"/>
              <a:gd name="connsiteY9" fmla="*/ 515389 h 2940516"/>
              <a:gd name="connsiteX0" fmla="*/ 5037514 w 5037514"/>
              <a:gd name="connsiteY0" fmla="*/ 515389 h 2940516"/>
              <a:gd name="connsiteX1" fmla="*/ 5004262 w 5037514"/>
              <a:gd name="connsiteY1" fmla="*/ 1147157 h 2940516"/>
              <a:gd name="connsiteX2" fmla="*/ 4987637 w 5037514"/>
              <a:gd name="connsiteY2" fmla="*/ 2726575 h 2940516"/>
              <a:gd name="connsiteX3" fmla="*/ 3175462 w 5037514"/>
              <a:gd name="connsiteY3" fmla="*/ 2926080 h 2940516"/>
              <a:gd name="connsiteX4" fmla="*/ 2277687 w 5037514"/>
              <a:gd name="connsiteY4" fmla="*/ 2543695 h 2940516"/>
              <a:gd name="connsiteX5" fmla="*/ 216131 w 5037514"/>
              <a:gd name="connsiteY5" fmla="*/ 448888 h 2940516"/>
              <a:gd name="connsiteX6" fmla="*/ 0 w 5037514"/>
              <a:gd name="connsiteY6" fmla="*/ 0 h 2940516"/>
              <a:gd name="connsiteX7" fmla="*/ 149629 w 5037514"/>
              <a:gd name="connsiteY7" fmla="*/ 83128 h 2940516"/>
              <a:gd name="connsiteX8" fmla="*/ 1064029 w 5037514"/>
              <a:gd name="connsiteY8" fmla="*/ 349135 h 2940516"/>
              <a:gd name="connsiteX9" fmla="*/ 5037514 w 5037514"/>
              <a:gd name="connsiteY9" fmla="*/ 515389 h 2940516"/>
              <a:gd name="connsiteX0" fmla="*/ 5020889 w 5020889"/>
              <a:gd name="connsiteY0" fmla="*/ 648392 h 3073519"/>
              <a:gd name="connsiteX1" fmla="*/ 4987637 w 5020889"/>
              <a:gd name="connsiteY1" fmla="*/ 1280160 h 3073519"/>
              <a:gd name="connsiteX2" fmla="*/ 4971012 w 5020889"/>
              <a:gd name="connsiteY2" fmla="*/ 2859578 h 3073519"/>
              <a:gd name="connsiteX3" fmla="*/ 3158837 w 5020889"/>
              <a:gd name="connsiteY3" fmla="*/ 3059083 h 3073519"/>
              <a:gd name="connsiteX4" fmla="*/ 2261062 w 5020889"/>
              <a:gd name="connsiteY4" fmla="*/ 2676698 h 3073519"/>
              <a:gd name="connsiteX5" fmla="*/ 199506 w 5020889"/>
              <a:gd name="connsiteY5" fmla="*/ 581891 h 3073519"/>
              <a:gd name="connsiteX6" fmla="*/ 0 w 5020889"/>
              <a:gd name="connsiteY6" fmla="*/ 0 h 3073519"/>
              <a:gd name="connsiteX7" fmla="*/ 133004 w 5020889"/>
              <a:gd name="connsiteY7" fmla="*/ 216131 h 3073519"/>
              <a:gd name="connsiteX8" fmla="*/ 1047404 w 5020889"/>
              <a:gd name="connsiteY8" fmla="*/ 482138 h 3073519"/>
              <a:gd name="connsiteX9" fmla="*/ 5020889 w 5020889"/>
              <a:gd name="connsiteY9" fmla="*/ 648392 h 3073519"/>
              <a:gd name="connsiteX0" fmla="*/ 5046970 w 5046970"/>
              <a:gd name="connsiteY0" fmla="*/ 648392 h 3073519"/>
              <a:gd name="connsiteX1" fmla="*/ 5013718 w 5046970"/>
              <a:gd name="connsiteY1" fmla="*/ 1280160 h 3073519"/>
              <a:gd name="connsiteX2" fmla="*/ 4997093 w 5046970"/>
              <a:gd name="connsiteY2" fmla="*/ 2859578 h 3073519"/>
              <a:gd name="connsiteX3" fmla="*/ 3184918 w 5046970"/>
              <a:gd name="connsiteY3" fmla="*/ 3059083 h 3073519"/>
              <a:gd name="connsiteX4" fmla="*/ 2287143 w 5046970"/>
              <a:gd name="connsiteY4" fmla="*/ 2676698 h 3073519"/>
              <a:gd name="connsiteX5" fmla="*/ 225587 w 5046970"/>
              <a:gd name="connsiteY5" fmla="*/ 581891 h 3073519"/>
              <a:gd name="connsiteX6" fmla="*/ 26081 w 5046970"/>
              <a:gd name="connsiteY6" fmla="*/ 0 h 3073519"/>
              <a:gd name="connsiteX7" fmla="*/ 159085 w 5046970"/>
              <a:gd name="connsiteY7" fmla="*/ 216131 h 3073519"/>
              <a:gd name="connsiteX8" fmla="*/ 1073485 w 5046970"/>
              <a:gd name="connsiteY8" fmla="*/ 482138 h 3073519"/>
              <a:gd name="connsiteX9" fmla="*/ 5046970 w 5046970"/>
              <a:gd name="connsiteY9" fmla="*/ 648392 h 3073519"/>
              <a:gd name="connsiteX0" fmla="*/ 5054991 w 5054991"/>
              <a:gd name="connsiteY0" fmla="*/ 612766 h 3037893"/>
              <a:gd name="connsiteX1" fmla="*/ 5021739 w 5054991"/>
              <a:gd name="connsiteY1" fmla="*/ 1244534 h 3037893"/>
              <a:gd name="connsiteX2" fmla="*/ 5005114 w 5054991"/>
              <a:gd name="connsiteY2" fmla="*/ 2823952 h 3037893"/>
              <a:gd name="connsiteX3" fmla="*/ 3192939 w 5054991"/>
              <a:gd name="connsiteY3" fmla="*/ 3023457 h 3037893"/>
              <a:gd name="connsiteX4" fmla="*/ 2295164 w 5054991"/>
              <a:gd name="connsiteY4" fmla="*/ 2641072 h 3037893"/>
              <a:gd name="connsiteX5" fmla="*/ 233608 w 5054991"/>
              <a:gd name="connsiteY5" fmla="*/ 546265 h 3037893"/>
              <a:gd name="connsiteX6" fmla="*/ 16289 w 5054991"/>
              <a:gd name="connsiteY6" fmla="*/ 0 h 3037893"/>
              <a:gd name="connsiteX7" fmla="*/ 167106 w 5054991"/>
              <a:gd name="connsiteY7" fmla="*/ 180505 h 3037893"/>
              <a:gd name="connsiteX8" fmla="*/ 1081506 w 5054991"/>
              <a:gd name="connsiteY8" fmla="*/ 446512 h 3037893"/>
              <a:gd name="connsiteX9" fmla="*/ 5054991 w 5054991"/>
              <a:gd name="connsiteY9" fmla="*/ 612766 h 3037893"/>
              <a:gd name="connsiteX0" fmla="*/ 5054991 w 5054991"/>
              <a:gd name="connsiteY0" fmla="*/ 634233 h 3059360"/>
              <a:gd name="connsiteX1" fmla="*/ 5021739 w 5054991"/>
              <a:gd name="connsiteY1" fmla="*/ 1266001 h 3059360"/>
              <a:gd name="connsiteX2" fmla="*/ 5005114 w 5054991"/>
              <a:gd name="connsiteY2" fmla="*/ 2845419 h 3059360"/>
              <a:gd name="connsiteX3" fmla="*/ 3192939 w 5054991"/>
              <a:gd name="connsiteY3" fmla="*/ 3044924 h 3059360"/>
              <a:gd name="connsiteX4" fmla="*/ 2295164 w 5054991"/>
              <a:gd name="connsiteY4" fmla="*/ 2662539 h 3059360"/>
              <a:gd name="connsiteX5" fmla="*/ 233608 w 5054991"/>
              <a:gd name="connsiteY5" fmla="*/ 567732 h 3059360"/>
              <a:gd name="connsiteX6" fmla="*/ 16289 w 5054991"/>
              <a:gd name="connsiteY6" fmla="*/ 21467 h 3059360"/>
              <a:gd name="connsiteX7" fmla="*/ 167106 w 5054991"/>
              <a:gd name="connsiteY7" fmla="*/ 201972 h 3059360"/>
              <a:gd name="connsiteX8" fmla="*/ 1081506 w 5054991"/>
              <a:gd name="connsiteY8" fmla="*/ 467979 h 3059360"/>
              <a:gd name="connsiteX9" fmla="*/ 5054991 w 5054991"/>
              <a:gd name="connsiteY9" fmla="*/ 634233 h 3059360"/>
              <a:gd name="connsiteX0" fmla="*/ 5041820 w 5041820"/>
              <a:gd name="connsiteY0" fmla="*/ 432261 h 2857388"/>
              <a:gd name="connsiteX1" fmla="*/ 5008568 w 5041820"/>
              <a:gd name="connsiteY1" fmla="*/ 1064029 h 2857388"/>
              <a:gd name="connsiteX2" fmla="*/ 4991943 w 5041820"/>
              <a:gd name="connsiteY2" fmla="*/ 2643447 h 2857388"/>
              <a:gd name="connsiteX3" fmla="*/ 3179768 w 5041820"/>
              <a:gd name="connsiteY3" fmla="*/ 2842952 h 2857388"/>
              <a:gd name="connsiteX4" fmla="*/ 2281993 w 5041820"/>
              <a:gd name="connsiteY4" fmla="*/ 2460567 h 2857388"/>
              <a:gd name="connsiteX5" fmla="*/ 220437 w 5041820"/>
              <a:gd name="connsiteY5" fmla="*/ 365760 h 2857388"/>
              <a:gd name="connsiteX6" fmla="*/ 153935 w 5041820"/>
              <a:gd name="connsiteY6" fmla="*/ 0 h 2857388"/>
              <a:gd name="connsiteX7" fmla="*/ 1068335 w 5041820"/>
              <a:gd name="connsiteY7" fmla="*/ 266007 h 2857388"/>
              <a:gd name="connsiteX8" fmla="*/ 5041820 w 5041820"/>
              <a:gd name="connsiteY8" fmla="*/ 432261 h 2857388"/>
              <a:gd name="connsiteX0" fmla="*/ 5076290 w 5076290"/>
              <a:gd name="connsiteY0" fmla="*/ 620000 h 3045127"/>
              <a:gd name="connsiteX1" fmla="*/ 5043038 w 5076290"/>
              <a:gd name="connsiteY1" fmla="*/ 1251768 h 3045127"/>
              <a:gd name="connsiteX2" fmla="*/ 5026413 w 5076290"/>
              <a:gd name="connsiteY2" fmla="*/ 2831186 h 3045127"/>
              <a:gd name="connsiteX3" fmla="*/ 3214238 w 5076290"/>
              <a:gd name="connsiteY3" fmla="*/ 3030691 h 3045127"/>
              <a:gd name="connsiteX4" fmla="*/ 2316463 w 5076290"/>
              <a:gd name="connsiteY4" fmla="*/ 2648306 h 3045127"/>
              <a:gd name="connsiteX5" fmla="*/ 254907 w 5076290"/>
              <a:gd name="connsiteY5" fmla="*/ 553499 h 3045127"/>
              <a:gd name="connsiteX6" fmla="*/ 188405 w 5076290"/>
              <a:gd name="connsiteY6" fmla="*/ 187739 h 3045127"/>
              <a:gd name="connsiteX7" fmla="*/ 1102805 w 5076290"/>
              <a:gd name="connsiteY7" fmla="*/ 453746 h 3045127"/>
              <a:gd name="connsiteX8" fmla="*/ 5076290 w 5076290"/>
              <a:gd name="connsiteY8" fmla="*/ 620000 h 3045127"/>
              <a:gd name="connsiteX0" fmla="*/ 4888557 w 4888557"/>
              <a:gd name="connsiteY0" fmla="*/ 262972 h 2688099"/>
              <a:gd name="connsiteX1" fmla="*/ 4855305 w 4888557"/>
              <a:gd name="connsiteY1" fmla="*/ 894740 h 2688099"/>
              <a:gd name="connsiteX2" fmla="*/ 4838680 w 4888557"/>
              <a:gd name="connsiteY2" fmla="*/ 2474158 h 2688099"/>
              <a:gd name="connsiteX3" fmla="*/ 3026505 w 4888557"/>
              <a:gd name="connsiteY3" fmla="*/ 2673663 h 2688099"/>
              <a:gd name="connsiteX4" fmla="*/ 2128730 w 4888557"/>
              <a:gd name="connsiteY4" fmla="*/ 2291278 h 2688099"/>
              <a:gd name="connsiteX5" fmla="*/ 67174 w 4888557"/>
              <a:gd name="connsiteY5" fmla="*/ 196471 h 2688099"/>
              <a:gd name="connsiteX6" fmla="*/ 915072 w 4888557"/>
              <a:gd name="connsiteY6" fmla="*/ 96718 h 2688099"/>
              <a:gd name="connsiteX7" fmla="*/ 4888557 w 4888557"/>
              <a:gd name="connsiteY7" fmla="*/ 262972 h 2688099"/>
              <a:gd name="connsiteX0" fmla="*/ 4925761 w 4925761"/>
              <a:gd name="connsiteY0" fmla="*/ 234368 h 2659495"/>
              <a:gd name="connsiteX1" fmla="*/ 4892509 w 4925761"/>
              <a:gd name="connsiteY1" fmla="*/ 866136 h 2659495"/>
              <a:gd name="connsiteX2" fmla="*/ 4875884 w 4925761"/>
              <a:gd name="connsiteY2" fmla="*/ 2445554 h 2659495"/>
              <a:gd name="connsiteX3" fmla="*/ 3063709 w 4925761"/>
              <a:gd name="connsiteY3" fmla="*/ 2645059 h 2659495"/>
              <a:gd name="connsiteX4" fmla="*/ 2165934 w 4925761"/>
              <a:gd name="connsiteY4" fmla="*/ 2262674 h 2659495"/>
              <a:gd name="connsiteX5" fmla="*/ 104378 w 4925761"/>
              <a:gd name="connsiteY5" fmla="*/ 167867 h 2659495"/>
              <a:gd name="connsiteX6" fmla="*/ 952276 w 4925761"/>
              <a:gd name="connsiteY6" fmla="*/ 68114 h 2659495"/>
              <a:gd name="connsiteX7" fmla="*/ 4925761 w 4925761"/>
              <a:gd name="connsiteY7" fmla="*/ 234368 h 2659495"/>
              <a:gd name="connsiteX0" fmla="*/ 5021571 w 5021571"/>
              <a:gd name="connsiteY0" fmla="*/ 357183 h 2782310"/>
              <a:gd name="connsiteX1" fmla="*/ 4988319 w 5021571"/>
              <a:gd name="connsiteY1" fmla="*/ 988951 h 2782310"/>
              <a:gd name="connsiteX2" fmla="*/ 4971694 w 5021571"/>
              <a:gd name="connsiteY2" fmla="*/ 2568369 h 2782310"/>
              <a:gd name="connsiteX3" fmla="*/ 3159519 w 5021571"/>
              <a:gd name="connsiteY3" fmla="*/ 2767874 h 2782310"/>
              <a:gd name="connsiteX4" fmla="*/ 2261744 w 5021571"/>
              <a:gd name="connsiteY4" fmla="*/ 2385489 h 2782310"/>
              <a:gd name="connsiteX5" fmla="*/ 200188 w 5021571"/>
              <a:gd name="connsiteY5" fmla="*/ 290682 h 2782310"/>
              <a:gd name="connsiteX6" fmla="*/ 1048086 w 5021571"/>
              <a:gd name="connsiteY6" fmla="*/ 190929 h 2782310"/>
              <a:gd name="connsiteX7" fmla="*/ 5021571 w 5021571"/>
              <a:gd name="connsiteY7" fmla="*/ 357183 h 2782310"/>
              <a:gd name="connsiteX0" fmla="*/ 5030073 w 5030073"/>
              <a:gd name="connsiteY0" fmla="*/ 346667 h 2771794"/>
              <a:gd name="connsiteX1" fmla="*/ 4996821 w 5030073"/>
              <a:gd name="connsiteY1" fmla="*/ 978435 h 2771794"/>
              <a:gd name="connsiteX2" fmla="*/ 4980196 w 5030073"/>
              <a:gd name="connsiteY2" fmla="*/ 2557853 h 2771794"/>
              <a:gd name="connsiteX3" fmla="*/ 3168021 w 5030073"/>
              <a:gd name="connsiteY3" fmla="*/ 2757358 h 2771794"/>
              <a:gd name="connsiteX4" fmla="*/ 2270246 w 5030073"/>
              <a:gd name="connsiteY4" fmla="*/ 2374973 h 2771794"/>
              <a:gd name="connsiteX5" fmla="*/ 208690 w 5030073"/>
              <a:gd name="connsiteY5" fmla="*/ 280166 h 2771794"/>
              <a:gd name="connsiteX6" fmla="*/ 165939 w 5030073"/>
              <a:gd name="connsiteY6" fmla="*/ 11785 h 2771794"/>
              <a:gd name="connsiteX7" fmla="*/ 1056588 w 5030073"/>
              <a:gd name="connsiteY7" fmla="*/ 180413 h 2771794"/>
              <a:gd name="connsiteX8" fmla="*/ 5030073 w 5030073"/>
              <a:gd name="connsiteY8" fmla="*/ 346667 h 2771794"/>
              <a:gd name="connsiteX0" fmla="*/ 5030073 w 5030073"/>
              <a:gd name="connsiteY0" fmla="*/ 346667 h 2771794"/>
              <a:gd name="connsiteX1" fmla="*/ 4996821 w 5030073"/>
              <a:gd name="connsiteY1" fmla="*/ 978435 h 2771794"/>
              <a:gd name="connsiteX2" fmla="*/ 4980196 w 5030073"/>
              <a:gd name="connsiteY2" fmla="*/ 2557853 h 2771794"/>
              <a:gd name="connsiteX3" fmla="*/ 3168021 w 5030073"/>
              <a:gd name="connsiteY3" fmla="*/ 2757358 h 2771794"/>
              <a:gd name="connsiteX4" fmla="*/ 2270246 w 5030073"/>
              <a:gd name="connsiteY4" fmla="*/ 2374973 h 2771794"/>
              <a:gd name="connsiteX5" fmla="*/ 208690 w 5030073"/>
              <a:gd name="connsiteY5" fmla="*/ 280166 h 2771794"/>
              <a:gd name="connsiteX6" fmla="*/ 165939 w 5030073"/>
              <a:gd name="connsiteY6" fmla="*/ 11785 h 2771794"/>
              <a:gd name="connsiteX7" fmla="*/ 1056588 w 5030073"/>
              <a:gd name="connsiteY7" fmla="*/ 180413 h 2771794"/>
              <a:gd name="connsiteX8" fmla="*/ 5030073 w 5030073"/>
              <a:gd name="connsiteY8" fmla="*/ 346667 h 2771794"/>
              <a:gd name="connsiteX0" fmla="*/ 5030073 w 5030073"/>
              <a:gd name="connsiteY0" fmla="*/ 344099 h 2769226"/>
              <a:gd name="connsiteX1" fmla="*/ 4996821 w 5030073"/>
              <a:gd name="connsiteY1" fmla="*/ 975867 h 2769226"/>
              <a:gd name="connsiteX2" fmla="*/ 4980196 w 5030073"/>
              <a:gd name="connsiteY2" fmla="*/ 2555285 h 2769226"/>
              <a:gd name="connsiteX3" fmla="*/ 3168021 w 5030073"/>
              <a:gd name="connsiteY3" fmla="*/ 2754790 h 2769226"/>
              <a:gd name="connsiteX4" fmla="*/ 2270246 w 5030073"/>
              <a:gd name="connsiteY4" fmla="*/ 2372405 h 2769226"/>
              <a:gd name="connsiteX5" fmla="*/ 208690 w 5030073"/>
              <a:gd name="connsiteY5" fmla="*/ 277598 h 2769226"/>
              <a:gd name="connsiteX6" fmla="*/ 165939 w 5030073"/>
              <a:gd name="connsiteY6" fmla="*/ 9217 h 2769226"/>
              <a:gd name="connsiteX7" fmla="*/ 1056588 w 5030073"/>
              <a:gd name="connsiteY7" fmla="*/ 177845 h 2769226"/>
              <a:gd name="connsiteX8" fmla="*/ 5030073 w 5030073"/>
              <a:gd name="connsiteY8" fmla="*/ 344099 h 2769226"/>
              <a:gd name="connsiteX0" fmla="*/ 5041985 w 5041985"/>
              <a:gd name="connsiteY0" fmla="*/ 340039 h 2765166"/>
              <a:gd name="connsiteX1" fmla="*/ 5008733 w 5041985"/>
              <a:gd name="connsiteY1" fmla="*/ 971807 h 2765166"/>
              <a:gd name="connsiteX2" fmla="*/ 4992108 w 5041985"/>
              <a:gd name="connsiteY2" fmla="*/ 2551225 h 2765166"/>
              <a:gd name="connsiteX3" fmla="*/ 3179933 w 5041985"/>
              <a:gd name="connsiteY3" fmla="*/ 2750730 h 2765166"/>
              <a:gd name="connsiteX4" fmla="*/ 2282158 w 5041985"/>
              <a:gd name="connsiteY4" fmla="*/ 2368345 h 2765166"/>
              <a:gd name="connsiteX5" fmla="*/ 220602 w 5041985"/>
              <a:gd name="connsiteY5" fmla="*/ 273538 h 2765166"/>
              <a:gd name="connsiteX6" fmla="*/ 177851 w 5041985"/>
              <a:gd name="connsiteY6" fmla="*/ 5157 h 2765166"/>
              <a:gd name="connsiteX7" fmla="*/ 1068500 w 5041985"/>
              <a:gd name="connsiteY7" fmla="*/ 173785 h 2765166"/>
              <a:gd name="connsiteX8" fmla="*/ 5041985 w 5041985"/>
              <a:gd name="connsiteY8" fmla="*/ 340039 h 2765166"/>
              <a:gd name="connsiteX0" fmla="*/ 5138124 w 5138124"/>
              <a:gd name="connsiteY0" fmla="*/ 610016 h 3035143"/>
              <a:gd name="connsiteX1" fmla="*/ 5104872 w 5138124"/>
              <a:gd name="connsiteY1" fmla="*/ 1241784 h 3035143"/>
              <a:gd name="connsiteX2" fmla="*/ 5088247 w 5138124"/>
              <a:gd name="connsiteY2" fmla="*/ 2821202 h 3035143"/>
              <a:gd name="connsiteX3" fmla="*/ 3276072 w 5138124"/>
              <a:gd name="connsiteY3" fmla="*/ 3020707 h 3035143"/>
              <a:gd name="connsiteX4" fmla="*/ 2378297 w 5138124"/>
              <a:gd name="connsiteY4" fmla="*/ 2638322 h 3035143"/>
              <a:gd name="connsiteX5" fmla="*/ 316741 w 5138124"/>
              <a:gd name="connsiteY5" fmla="*/ 543515 h 3035143"/>
              <a:gd name="connsiteX6" fmla="*/ 113673 w 5138124"/>
              <a:gd name="connsiteY6" fmla="*/ 2002 h 3035143"/>
              <a:gd name="connsiteX7" fmla="*/ 1164639 w 5138124"/>
              <a:gd name="connsiteY7" fmla="*/ 443762 h 3035143"/>
              <a:gd name="connsiteX8" fmla="*/ 5138124 w 5138124"/>
              <a:gd name="connsiteY8" fmla="*/ 610016 h 3035143"/>
              <a:gd name="connsiteX0" fmla="*/ 5071197 w 5071197"/>
              <a:gd name="connsiteY0" fmla="*/ 608227 h 3033354"/>
              <a:gd name="connsiteX1" fmla="*/ 5037945 w 5071197"/>
              <a:gd name="connsiteY1" fmla="*/ 1239995 h 3033354"/>
              <a:gd name="connsiteX2" fmla="*/ 5021320 w 5071197"/>
              <a:gd name="connsiteY2" fmla="*/ 2819413 h 3033354"/>
              <a:gd name="connsiteX3" fmla="*/ 3209145 w 5071197"/>
              <a:gd name="connsiteY3" fmla="*/ 3018918 h 3033354"/>
              <a:gd name="connsiteX4" fmla="*/ 2311370 w 5071197"/>
              <a:gd name="connsiteY4" fmla="*/ 2636533 h 3033354"/>
              <a:gd name="connsiteX5" fmla="*/ 249814 w 5071197"/>
              <a:gd name="connsiteY5" fmla="*/ 541726 h 3033354"/>
              <a:gd name="connsiteX6" fmla="*/ 46746 w 5071197"/>
              <a:gd name="connsiteY6" fmla="*/ 213 h 3033354"/>
              <a:gd name="connsiteX7" fmla="*/ 1097712 w 5071197"/>
              <a:gd name="connsiteY7" fmla="*/ 441973 h 3033354"/>
              <a:gd name="connsiteX8" fmla="*/ 5071197 w 5071197"/>
              <a:gd name="connsiteY8" fmla="*/ 608227 h 3033354"/>
              <a:gd name="connsiteX0" fmla="*/ 5071197 w 5071197"/>
              <a:gd name="connsiteY0" fmla="*/ 608226 h 3033353"/>
              <a:gd name="connsiteX1" fmla="*/ 5037945 w 5071197"/>
              <a:gd name="connsiteY1" fmla="*/ 1239994 h 3033353"/>
              <a:gd name="connsiteX2" fmla="*/ 5021320 w 5071197"/>
              <a:gd name="connsiteY2" fmla="*/ 2819412 h 3033353"/>
              <a:gd name="connsiteX3" fmla="*/ 3209145 w 5071197"/>
              <a:gd name="connsiteY3" fmla="*/ 3018917 h 3033353"/>
              <a:gd name="connsiteX4" fmla="*/ 2311370 w 5071197"/>
              <a:gd name="connsiteY4" fmla="*/ 2636532 h 3033353"/>
              <a:gd name="connsiteX5" fmla="*/ 249814 w 5071197"/>
              <a:gd name="connsiteY5" fmla="*/ 541725 h 3033353"/>
              <a:gd name="connsiteX6" fmla="*/ 46746 w 5071197"/>
              <a:gd name="connsiteY6" fmla="*/ 212 h 3033353"/>
              <a:gd name="connsiteX7" fmla="*/ 1097712 w 5071197"/>
              <a:gd name="connsiteY7" fmla="*/ 441972 h 3033353"/>
              <a:gd name="connsiteX8" fmla="*/ 5071197 w 5071197"/>
              <a:gd name="connsiteY8" fmla="*/ 608226 h 3033353"/>
              <a:gd name="connsiteX0" fmla="*/ 5071197 w 5071197"/>
              <a:gd name="connsiteY0" fmla="*/ 608204 h 3033331"/>
              <a:gd name="connsiteX1" fmla="*/ 5037945 w 5071197"/>
              <a:gd name="connsiteY1" fmla="*/ 1239972 h 3033331"/>
              <a:gd name="connsiteX2" fmla="*/ 5021320 w 5071197"/>
              <a:gd name="connsiteY2" fmla="*/ 2819390 h 3033331"/>
              <a:gd name="connsiteX3" fmla="*/ 3209145 w 5071197"/>
              <a:gd name="connsiteY3" fmla="*/ 3018895 h 3033331"/>
              <a:gd name="connsiteX4" fmla="*/ 2311370 w 5071197"/>
              <a:gd name="connsiteY4" fmla="*/ 2636510 h 3033331"/>
              <a:gd name="connsiteX5" fmla="*/ 249814 w 5071197"/>
              <a:gd name="connsiteY5" fmla="*/ 541703 h 3033331"/>
              <a:gd name="connsiteX6" fmla="*/ 46746 w 5071197"/>
              <a:gd name="connsiteY6" fmla="*/ 190 h 3033331"/>
              <a:gd name="connsiteX7" fmla="*/ 1097712 w 5071197"/>
              <a:gd name="connsiteY7" fmla="*/ 441950 h 3033331"/>
              <a:gd name="connsiteX8" fmla="*/ 5071197 w 5071197"/>
              <a:gd name="connsiteY8" fmla="*/ 608204 h 3033331"/>
              <a:gd name="connsiteX0" fmla="*/ 5071197 w 5071197"/>
              <a:gd name="connsiteY0" fmla="*/ 608204 h 3033331"/>
              <a:gd name="connsiteX1" fmla="*/ 5037945 w 5071197"/>
              <a:gd name="connsiteY1" fmla="*/ 1239972 h 3033331"/>
              <a:gd name="connsiteX2" fmla="*/ 5021320 w 5071197"/>
              <a:gd name="connsiteY2" fmla="*/ 2819390 h 3033331"/>
              <a:gd name="connsiteX3" fmla="*/ 3209145 w 5071197"/>
              <a:gd name="connsiteY3" fmla="*/ 3018895 h 3033331"/>
              <a:gd name="connsiteX4" fmla="*/ 2311370 w 5071197"/>
              <a:gd name="connsiteY4" fmla="*/ 2636510 h 3033331"/>
              <a:gd name="connsiteX5" fmla="*/ 249814 w 5071197"/>
              <a:gd name="connsiteY5" fmla="*/ 541703 h 3033331"/>
              <a:gd name="connsiteX6" fmla="*/ 46746 w 5071197"/>
              <a:gd name="connsiteY6" fmla="*/ 190 h 3033331"/>
              <a:gd name="connsiteX7" fmla="*/ 1097712 w 5071197"/>
              <a:gd name="connsiteY7" fmla="*/ 441950 h 3033331"/>
              <a:gd name="connsiteX8" fmla="*/ 5071197 w 5071197"/>
              <a:gd name="connsiteY8" fmla="*/ 608204 h 3033331"/>
              <a:gd name="connsiteX0" fmla="*/ 5039290 w 5039290"/>
              <a:gd name="connsiteY0" fmla="*/ 608204 h 3033331"/>
              <a:gd name="connsiteX1" fmla="*/ 5006038 w 5039290"/>
              <a:gd name="connsiteY1" fmla="*/ 1239972 h 3033331"/>
              <a:gd name="connsiteX2" fmla="*/ 4989413 w 5039290"/>
              <a:gd name="connsiteY2" fmla="*/ 2819390 h 3033331"/>
              <a:gd name="connsiteX3" fmla="*/ 3177238 w 5039290"/>
              <a:gd name="connsiteY3" fmla="*/ 3018895 h 3033331"/>
              <a:gd name="connsiteX4" fmla="*/ 2279463 w 5039290"/>
              <a:gd name="connsiteY4" fmla="*/ 2636510 h 3033331"/>
              <a:gd name="connsiteX5" fmla="*/ 217907 w 5039290"/>
              <a:gd name="connsiteY5" fmla="*/ 541703 h 3033331"/>
              <a:gd name="connsiteX6" fmla="*/ 14839 w 5039290"/>
              <a:gd name="connsiteY6" fmla="*/ 190 h 3033331"/>
              <a:gd name="connsiteX7" fmla="*/ 1065805 w 5039290"/>
              <a:gd name="connsiteY7" fmla="*/ 441950 h 3033331"/>
              <a:gd name="connsiteX8" fmla="*/ 5039290 w 5039290"/>
              <a:gd name="connsiteY8" fmla="*/ 608204 h 3033331"/>
              <a:gd name="connsiteX0" fmla="*/ 5037230 w 5037230"/>
              <a:gd name="connsiteY0" fmla="*/ 608204 h 3033331"/>
              <a:gd name="connsiteX1" fmla="*/ 5003978 w 5037230"/>
              <a:gd name="connsiteY1" fmla="*/ 1239972 h 3033331"/>
              <a:gd name="connsiteX2" fmla="*/ 4987353 w 5037230"/>
              <a:gd name="connsiteY2" fmla="*/ 2819390 h 3033331"/>
              <a:gd name="connsiteX3" fmla="*/ 3175178 w 5037230"/>
              <a:gd name="connsiteY3" fmla="*/ 3018895 h 3033331"/>
              <a:gd name="connsiteX4" fmla="*/ 2277403 w 5037230"/>
              <a:gd name="connsiteY4" fmla="*/ 2636510 h 3033331"/>
              <a:gd name="connsiteX5" fmla="*/ 215847 w 5037230"/>
              <a:gd name="connsiteY5" fmla="*/ 541703 h 3033331"/>
              <a:gd name="connsiteX6" fmla="*/ 12779 w 5037230"/>
              <a:gd name="connsiteY6" fmla="*/ 190 h 3033331"/>
              <a:gd name="connsiteX7" fmla="*/ 1063745 w 5037230"/>
              <a:gd name="connsiteY7" fmla="*/ 441950 h 3033331"/>
              <a:gd name="connsiteX8" fmla="*/ 5037230 w 5037230"/>
              <a:gd name="connsiteY8" fmla="*/ 608204 h 3033331"/>
              <a:gd name="connsiteX0" fmla="*/ 4998319 w 5003978"/>
              <a:gd name="connsiteY0" fmla="*/ 617981 h 3033380"/>
              <a:gd name="connsiteX1" fmla="*/ 5003978 w 5003978"/>
              <a:gd name="connsiteY1" fmla="*/ 1240021 h 3033380"/>
              <a:gd name="connsiteX2" fmla="*/ 4987353 w 5003978"/>
              <a:gd name="connsiteY2" fmla="*/ 2819439 h 3033380"/>
              <a:gd name="connsiteX3" fmla="*/ 3175178 w 5003978"/>
              <a:gd name="connsiteY3" fmla="*/ 3018944 h 3033380"/>
              <a:gd name="connsiteX4" fmla="*/ 2277403 w 5003978"/>
              <a:gd name="connsiteY4" fmla="*/ 2636559 h 3033380"/>
              <a:gd name="connsiteX5" fmla="*/ 215847 w 5003978"/>
              <a:gd name="connsiteY5" fmla="*/ 541752 h 3033380"/>
              <a:gd name="connsiteX6" fmla="*/ 12779 w 5003978"/>
              <a:gd name="connsiteY6" fmla="*/ 239 h 3033380"/>
              <a:gd name="connsiteX7" fmla="*/ 1063745 w 5003978"/>
              <a:gd name="connsiteY7" fmla="*/ 441999 h 3033380"/>
              <a:gd name="connsiteX8" fmla="*/ 4998319 w 5003978"/>
              <a:gd name="connsiteY8" fmla="*/ 617981 h 3033380"/>
              <a:gd name="connsiteX0" fmla="*/ 4998319 w 5003978"/>
              <a:gd name="connsiteY0" fmla="*/ 617979 h 3033378"/>
              <a:gd name="connsiteX1" fmla="*/ 5003978 w 5003978"/>
              <a:gd name="connsiteY1" fmla="*/ 1240019 h 3033378"/>
              <a:gd name="connsiteX2" fmla="*/ 4987353 w 5003978"/>
              <a:gd name="connsiteY2" fmla="*/ 2819437 h 3033378"/>
              <a:gd name="connsiteX3" fmla="*/ 3175178 w 5003978"/>
              <a:gd name="connsiteY3" fmla="*/ 3018942 h 3033378"/>
              <a:gd name="connsiteX4" fmla="*/ 2277403 w 5003978"/>
              <a:gd name="connsiteY4" fmla="*/ 2636557 h 3033378"/>
              <a:gd name="connsiteX5" fmla="*/ 215847 w 5003978"/>
              <a:gd name="connsiteY5" fmla="*/ 541750 h 3033378"/>
              <a:gd name="connsiteX6" fmla="*/ 12779 w 5003978"/>
              <a:gd name="connsiteY6" fmla="*/ 237 h 3033378"/>
              <a:gd name="connsiteX7" fmla="*/ 1063745 w 5003978"/>
              <a:gd name="connsiteY7" fmla="*/ 441997 h 3033378"/>
              <a:gd name="connsiteX8" fmla="*/ 4410944 w 5003978"/>
              <a:gd name="connsiteY8" fmla="*/ 585791 h 3033378"/>
              <a:gd name="connsiteX9" fmla="*/ 4998319 w 5003978"/>
              <a:gd name="connsiteY9" fmla="*/ 617979 h 3033378"/>
              <a:gd name="connsiteX0" fmla="*/ 4998319 w 5003978"/>
              <a:gd name="connsiteY0" fmla="*/ 617979 h 3033378"/>
              <a:gd name="connsiteX1" fmla="*/ 5003978 w 5003978"/>
              <a:gd name="connsiteY1" fmla="*/ 1240019 h 3033378"/>
              <a:gd name="connsiteX2" fmla="*/ 4987353 w 5003978"/>
              <a:gd name="connsiteY2" fmla="*/ 2819437 h 3033378"/>
              <a:gd name="connsiteX3" fmla="*/ 3175178 w 5003978"/>
              <a:gd name="connsiteY3" fmla="*/ 3018942 h 3033378"/>
              <a:gd name="connsiteX4" fmla="*/ 2277403 w 5003978"/>
              <a:gd name="connsiteY4" fmla="*/ 2636557 h 3033378"/>
              <a:gd name="connsiteX5" fmla="*/ 215847 w 5003978"/>
              <a:gd name="connsiteY5" fmla="*/ 541750 h 3033378"/>
              <a:gd name="connsiteX6" fmla="*/ 12779 w 5003978"/>
              <a:gd name="connsiteY6" fmla="*/ 237 h 3033378"/>
              <a:gd name="connsiteX7" fmla="*/ 1063745 w 5003978"/>
              <a:gd name="connsiteY7" fmla="*/ 441997 h 3033378"/>
              <a:gd name="connsiteX8" fmla="*/ 4410944 w 5003978"/>
              <a:gd name="connsiteY8" fmla="*/ 585791 h 3033378"/>
              <a:gd name="connsiteX9" fmla="*/ 4998319 w 5003978"/>
              <a:gd name="connsiteY9" fmla="*/ 617979 h 3033378"/>
              <a:gd name="connsiteX0" fmla="*/ 4998319 w 5003978"/>
              <a:gd name="connsiteY0" fmla="*/ 617979 h 3033378"/>
              <a:gd name="connsiteX1" fmla="*/ 5003978 w 5003978"/>
              <a:gd name="connsiteY1" fmla="*/ 1240019 h 3033378"/>
              <a:gd name="connsiteX2" fmla="*/ 4987353 w 5003978"/>
              <a:gd name="connsiteY2" fmla="*/ 2819437 h 3033378"/>
              <a:gd name="connsiteX3" fmla="*/ 3175178 w 5003978"/>
              <a:gd name="connsiteY3" fmla="*/ 3018942 h 3033378"/>
              <a:gd name="connsiteX4" fmla="*/ 2277403 w 5003978"/>
              <a:gd name="connsiteY4" fmla="*/ 2636557 h 3033378"/>
              <a:gd name="connsiteX5" fmla="*/ 215847 w 5003978"/>
              <a:gd name="connsiteY5" fmla="*/ 541750 h 3033378"/>
              <a:gd name="connsiteX6" fmla="*/ 12779 w 5003978"/>
              <a:gd name="connsiteY6" fmla="*/ 237 h 3033378"/>
              <a:gd name="connsiteX7" fmla="*/ 1063745 w 5003978"/>
              <a:gd name="connsiteY7" fmla="*/ 441997 h 3033378"/>
              <a:gd name="connsiteX8" fmla="*/ 4410944 w 5003978"/>
              <a:gd name="connsiteY8" fmla="*/ 585791 h 3033378"/>
              <a:gd name="connsiteX9" fmla="*/ 4998319 w 5003978"/>
              <a:gd name="connsiteY9" fmla="*/ 617979 h 3033378"/>
              <a:gd name="connsiteX0" fmla="*/ 4998319 w 5003978"/>
              <a:gd name="connsiteY0" fmla="*/ 617956 h 3033355"/>
              <a:gd name="connsiteX1" fmla="*/ 5003978 w 5003978"/>
              <a:gd name="connsiteY1" fmla="*/ 1239996 h 3033355"/>
              <a:gd name="connsiteX2" fmla="*/ 4987353 w 5003978"/>
              <a:gd name="connsiteY2" fmla="*/ 2819414 h 3033355"/>
              <a:gd name="connsiteX3" fmla="*/ 3175178 w 5003978"/>
              <a:gd name="connsiteY3" fmla="*/ 3018919 h 3033355"/>
              <a:gd name="connsiteX4" fmla="*/ 2277403 w 5003978"/>
              <a:gd name="connsiteY4" fmla="*/ 2636534 h 3033355"/>
              <a:gd name="connsiteX5" fmla="*/ 215847 w 5003978"/>
              <a:gd name="connsiteY5" fmla="*/ 541727 h 3033355"/>
              <a:gd name="connsiteX6" fmla="*/ 12779 w 5003978"/>
              <a:gd name="connsiteY6" fmla="*/ 214 h 3033355"/>
              <a:gd name="connsiteX7" fmla="*/ 1063745 w 5003978"/>
              <a:gd name="connsiteY7" fmla="*/ 441974 h 3033355"/>
              <a:gd name="connsiteX8" fmla="*/ 4410944 w 5003978"/>
              <a:gd name="connsiteY8" fmla="*/ 585768 h 3033355"/>
              <a:gd name="connsiteX9" fmla="*/ 4998319 w 5003978"/>
              <a:gd name="connsiteY9" fmla="*/ 617956 h 3033355"/>
              <a:gd name="connsiteX0" fmla="*/ 4998319 w 5003978"/>
              <a:gd name="connsiteY0" fmla="*/ 617942 h 3033341"/>
              <a:gd name="connsiteX1" fmla="*/ 5003978 w 5003978"/>
              <a:gd name="connsiteY1" fmla="*/ 1239982 h 3033341"/>
              <a:gd name="connsiteX2" fmla="*/ 4987353 w 5003978"/>
              <a:gd name="connsiteY2" fmla="*/ 2819400 h 3033341"/>
              <a:gd name="connsiteX3" fmla="*/ 3175178 w 5003978"/>
              <a:gd name="connsiteY3" fmla="*/ 3018905 h 3033341"/>
              <a:gd name="connsiteX4" fmla="*/ 2277403 w 5003978"/>
              <a:gd name="connsiteY4" fmla="*/ 2636520 h 3033341"/>
              <a:gd name="connsiteX5" fmla="*/ 215847 w 5003978"/>
              <a:gd name="connsiteY5" fmla="*/ 541713 h 3033341"/>
              <a:gd name="connsiteX6" fmla="*/ 12779 w 5003978"/>
              <a:gd name="connsiteY6" fmla="*/ 200 h 3033341"/>
              <a:gd name="connsiteX7" fmla="*/ 1063745 w 5003978"/>
              <a:gd name="connsiteY7" fmla="*/ 441960 h 3033341"/>
              <a:gd name="connsiteX8" fmla="*/ 4410944 w 5003978"/>
              <a:gd name="connsiteY8" fmla="*/ 585754 h 3033341"/>
              <a:gd name="connsiteX9" fmla="*/ 4998319 w 5003978"/>
              <a:gd name="connsiteY9" fmla="*/ 617942 h 3033341"/>
              <a:gd name="connsiteX0" fmla="*/ 4990256 w 4995915"/>
              <a:gd name="connsiteY0" fmla="*/ 617942 h 3033341"/>
              <a:gd name="connsiteX1" fmla="*/ 4995915 w 4995915"/>
              <a:gd name="connsiteY1" fmla="*/ 1239982 h 3033341"/>
              <a:gd name="connsiteX2" fmla="*/ 4979290 w 4995915"/>
              <a:gd name="connsiteY2" fmla="*/ 2819400 h 3033341"/>
              <a:gd name="connsiteX3" fmla="*/ 3167115 w 4995915"/>
              <a:gd name="connsiteY3" fmla="*/ 3018905 h 3033341"/>
              <a:gd name="connsiteX4" fmla="*/ 2269340 w 4995915"/>
              <a:gd name="connsiteY4" fmla="*/ 2636520 h 3033341"/>
              <a:gd name="connsiteX5" fmla="*/ 1212208 w 4995915"/>
              <a:gd name="connsiteY5" fmla="*/ 1636342 h 3033341"/>
              <a:gd name="connsiteX6" fmla="*/ 207784 w 4995915"/>
              <a:gd name="connsiteY6" fmla="*/ 541713 h 3033341"/>
              <a:gd name="connsiteX7" fmla="*/ 4716 w 4995915"/>
              <a:gd name="connsiteY7" fmla="*/ 200 h 3033341"/>
              <a:gd name="connsiteX8" fmla="*/ 1055682 w 4995915"/>
              <a:gd name="connsiteY8" fmla="*/ 441960 h 3033341"/>
              <a:gd name="connsiteX9" fmla="*/ 4402881 w 4995915"/>
              <a:gd name="connsiteY9" fmla="*/ 585754 h 3033341"/>
              <a:gd name="connsiteX10" fmla="*/ 4990256 w 4995915"/>
              <a:gd name="connsiteY10" fmla="*/ 617942 h 3033341"/>
              <a:gd name="connsiteX0" fmla="*/ 4990256 w 4995915"/>
              <a:gd name="connsiteY0" fmla="*/ 617942 h 3033341"/>
              <a:gd name="connsiteX1" fmla="*/ 4995915 w 4995915"/>
              <a:gd name="connsiteY1" fmla="*/ 1239982 h 3033341"/>
              <a:gd name="connsiteX2" fmla="*/ 4979290 w 4995915"/>
              <a:gd name="connsiteY2" fmla="*/ 2819400 h 3033341"/>
              <a:gd name="connsiteX3" fmla="*/ 3167115 w 4995915"/>
              <a:gd name="connsiteY3" fmla="*/ 3018905 h 3033341"/>
              <a:gd name="connsiteX4" fmla="*/ 2269340 w 4995915"/>
              <a:gd name="connsiteY4" fmla="*/ 2636520 h 3033341"/>
              <a:gd name="connsiteX5" fmla="*/ 1212208 w 4995915"/>
              <a:gd name="connsiteY5" fmla="*/ 1636342 h 3033341"/>
              <a:gd name="connsiteX6" fmla="*/ 207784 w 4995915"/>
              <a:gd name="connsiteY6" fmla="*/ 541713 h 3033341"/>
              <a:gd name="connsiteX7" fmla="*/ 4716 w 4995915"/>
              <a:gd name="connsiteY7" fmla="*/ 200 h 3033341"/>
              <a:gd name="connsiteX8" fmla="*/ 1055682 w 4995915"/>
              <a:gd name="connsiteY8" fmla="*/ 441960 h 3033341"/>
              <a:gd name="connsiteX9" fmla="*/ 4402881 w 4995915"/>
              <a:gd name="connsiteY9" fmla="*/ 585754 h 3033341"/>
              <a:gd name="connsiteX10" fmla="*/ 4990256 w 4995915"/>
              <a:gd name="connsiteY10" fmla="*/ 617942 h 3033341"/>
              <a:gd name="connsiteX0" fmla="*/ 4991063 w 4996722"/>
              <a:gd name="connsiteY0" fmla="*/ 617942 h 3033341"/>
              <a:gd name="connsiteX1" fmla="*/ 4996722 w 4996722"/>
              <a:gd name="connsiteY1" fmla="*/ 1239982 h 3033341"/>
              <a:gd name="connsiteX2" fmla="*/ 4980097 w 4996722"/>
              <a:gd name="connsiteY2" fmla="*/ 2819400 h 3033341"/>
              <a:gd name="connsiteX3" fmla="*/ 3167922 w 4996722"/>
              <a:gd name="connsiteY3" fmla="*/ 3018905 h 3033341"/>
              <a:gd name="connsiteX4" fmla="*/ 2270147 w 4996722"/>
              <a:gd name="connsiteY4" fmla="*/ 2636520 h 3033341"/>
              <a:gd name="connsiteX5" fmla="*/ 1271381 w 4996722"/>
              <a:gd name="connsiteY5" fmla="*/ 1616887 h 3033341"/>
              <a:gd name="connsiteX6" fmla="*/ 208591 w 4996722"/>
              <a:gd name="connsiteY6" fmla="*/ 541713 h 3033341"/>
              <a:gd name="connsiteX7" fmla="*/ 5523 w 4996722"/>
              <a:gd name="connsiteY7" fmla="*/ 200 h 3033341"/>
              <a:gd name="connsiteX8" fmla="*/ 1056489 w 4996722"/>
              <a:gd name="connsiteY8" fmla="*/ 441960 h 3033341"/>
              <a:gd name="connsiteX9" fmla="*/ 4403688 w 4996722"/>
              <a:gd name="connsiteY9" fmla="*/ 585754 h 3033341"/>
              <a:gd name="connsiteX10" fmla="*/ 4991063 w 4996722"/>
              <a:gd name="connsiteY10" fmla="*/ 617942 h 3033341"/>
              <a:gd name="connsiteX0" fmla="*/ 4991063 w 4996722"/>
              <a:gd name="connsiteY0" fmla="*/ 617942 h 3033341"/>
              <a:gd name="connsiteX1" fmla="*/ 4996722 w 4996722"/>
              <a:gd name="connsiteY1" fmla="*/ 1239982 h 3033341"/>
              <a:gd name="connsiteX2" fmla="*/ 4980097 w 4996722"/>
              <a:gd name="connsiteY2" fmla="*/ 2819400 h 3033341"/>
              <a:gd name="connsiteX3" fmla="*/ 3167922 w 4996722"/>
              <a:gd name="connsiteY3" fmla="*/ 3018905 h 3033341"/>
              <a:gd name="connsiteX4" fmla="*/ 2270147 w 4996722"/>
              <a:gd name="connsiteY4" fmla="*/ 2636520 h 3033341"/>
              <a:gd name="connsiteX5" fmla="*/ 1271381 w 4996722"/>
              <a:gd name="connsiteY5" fmla="*/ 1616887 h 3033341"/>
              <a:gd name="connsiteX6" fmla="*/ 208591 w 4996722"/>
              <a:gd name="connsiteY6" fmla="*/ 541713 h 3033341"/>
              <a:gd name="connsiteX7" fmla="*/ 5523 w 4996722"/>
              <a:gd name="connsiteY7" fmla="*/ 200 h 3033341"/>
              <a:gd name="connsiteX8" fmla="*/ 1056489 w 4996722"/>
              <a:gd name="connsiteY8" fmla="*/ 441960 h 3033341"/>
              <a:gd name="connsiteX9" fmla="*/ 4403688 w 4996722"/>
              <a:gd name="connsiteY9" fmla="*/ 585754 h 3033341"/>
              <a:gd name="connsiteX10" fmla="*/ 4991063 w 4996722"/>
              <a:gd name="connsiteY10" fmla="*/ 617942 h 3033341"/>
              <a:gd name="connsiteX0" fmla="*/ 5036547 w 5042206"/>
              <a:gd name="connsiteY0" fmla="*/ 618212 h 3033611"/>
              <a:gd name="connsiteX1" fmla="*/ 5042206 w 5042206"/>
              <a:gd name="connsiteY1" fmla="*/ 1240252 h 3033611"/>
              <a:gd name="connsiteX2" fmla="*/ 5025581 w 5042206"/>
              <a:gd name="connsiteY2" fmla="*/ 2819670 h 3033611"/>
              <a:gd name="connsiteX3" fmla="*/ 3213406 w 5042206"/>
              <a:gd name="connsiteY3" fmla="*/ 3019175 h 3033611"/>
              <a:gd name="connsiteX4" fmla="*/ 2315631 w 5042206"/>
              <a:gd name="connsiteY4" fmla="*/ 2636790 h 3033611"/>
              <a:gd name="connsiteX5" fmla="*/ 1316865 w 5042206"/>
              <a:gd name="connsiteY5" fmla="*/ 1617157 h 3033611"/>
              <a:gd name="connsiteX6" fmla="*/ 283258 w 5042206"/>
              <a:gd name="connsiteY6" fmla="*/ 541983 h 3033611"/>
              <a:gd name="connsiteX7" fmla="*/ 51007 w 5042206"/>
              <a:gd name="connsiteY7" fmla="*/ 470 h 3033611"/>
              <a:gd name="connsiteX8" fmla="*/ 1101973 w 5042206"/>
              <a:gd name="connsiteY8" fmla="*/ 442230 h 3033611"/>
              <a:gd name="connsiteX9" fmla="*/ 4449172 w 5042206"/>
              <a:gd name="connsiteY9" fmla="*/ 586024 h 3033611"/>
              <a:gd name="connsiteX10" fmla="*/ 5036547 w 5042206"/>
              <a:gd name="connsiteY10" fmla="*/ 618212 h 3033611"/>
              <a:gd name="connsiteX0" fmla="*/ 5029996 w 5035655"/>
              <a:gd name="connsiteY0" fmla="*/ 618212 h 3033611"/>
              <a:gd name="connsiteX1" fmla="*/ 5035655 w 5035655"/>
              <a:gd name="connsiteY1" fmla="*/ 1240252 h 3033611"/>
              <a:gd name="connsiteX2" fmla="*/ 5019030 w 5035655"/>
              <a:gd name="connsiteY2" fmla="*/ 2819670 h 3033611"/>
              <a:gd name="connsiteX3" fmla="*/ 3206855 w 5035655"/>
              <a:gd name="connsiteY3" fmla="*/ 3019175 h 3033611"/>
              <a:gd name="connsiteX4" fmla="*/ 2309080 w 5035655"/>
              <a:gd name="connsiteY4" fmla="*/ 2636790 h 3033611"/>
              <a:gd name="connsiteX5" fmla="*/ 1310314 w 5035655"/>
              <a:gd name="connsiteY5" fmla="*/ 1617157 h 3033611"/>
              <a:gd name="connsiteX6" fmla="*/ 276707 w 5035655"/>
              <a:gd name="connsiteY6" fmla="*/ 541983 h 3033611"/>
              <a:gd name="connsiteX7" fmla="*/ 44456 w 5035655"/>
              <a:gd name="connsiteY7" fmla="*/ 470 h 3033611"/>
              <a:gd name="connsiteX8" fmla="*/ 1095422 w 5035655"/>
              <a:gd name="connsiteY8" fmla="*/ 442230 h 3033611"/>
              <a:gd name="connsiteX9" fmla="*/ 4442621 w 5035655"/>
              <a:gd name="connsiteY9" fmla="*/ 586024 h 3033611"/>
              <a:gd name="connsiteX10" fmla="*/ 5029996 w 5035655"/>
              <a:gd name="connsiteY10" fmla="*/ 618212 h 3033611"/>
              <a:gd name="connsiteX0" fmla="*/ 4988235 w 4993894"/>
              <a:gd name="connsiteY0" fmla="*/ 618212 h 3033611"/>
              <a:gd name="connsiteX1" fmla="*/ 4993894 w 4993894"/>
              <a:gd name="connsiteY1" fmla="*/ 1240252 h 3033611"/>
              <a:gd name="connsiteX2" fmla="*/ 4977269 w 4993894"/>
              <a:gd name="connsiteY2" fmla="*/ 2819670 h 3033611"/>
              <a:gd name="connsiteX3" fmla="*/ 3165094 w 4993894"/>
              <a:gd name="connsiteY3" fmla="*/ 3019175 h 3033611"/>
              <a:gd name="connsiteX4" fmla="*/ 2267319 w 4993894"/>
              <a:gd name="connsiteY4" fmla="*/ 2636790 h 3033611"/>
              <a:gd name="connsiteX5" fmla="*/ 1268553 w 4993894"/>
              <a:gd name="connsiteY5" fmla="*/ 1617157 h 3033611"/>
              <a:gd name="connsiteX6" fmla="*/ 234946 w 4993894"/>
              <a:gd name="connsiteY6" fmla="*/ 541983 h 3033611"/>
              <a:gd name="connsiteX7" fmla="*/ 2695 w 4993894"/>
              <a:gd name="connsiteY7" fmla="*/ 470 h 3033611"/>
              <a:gd name="connsiteX8" fmla="*/ 1053661 w 4993894"/>
              <a:gd name="connsiteY8" fmla="*/ 442230 h 3033611"/>
              <a:gd name="connsiteX9" fmla="*/ 4400860 w 4993894"/>
              <a:gd name="connsiteY9" fmla="*/ 586024 h 3033611"/>
              <a:gd name="connsiteX10" fmla="*/ 4988235 w 4993894"/>
              <a:gd name="connsiteY10" fmla="*/ 618212 h 3033611"/>
              <a:gd name="connsiteX0" fmla="*/ 5008632 w 5014291"/>
              <a:gd name="connsiteY0" fmla="*/ 608583 h 3023982"/>
              <a:gd name="connsiteX1" fmla="*/ 5014291 w 5014291"/>
              <a:gd name="connsiteY1" fmla="*/ 1230623 h 3023982"/>
              <a:gd name="connsiteX2" fmla="*/ 4997666 w 5014291"/>
              <a:gd name="connsiteY2" fmla="*/ 2810041 h 3023982"/>
              <a:gd name="connsiteX3" fmla="*/ 3185491 w 5014291"/>
              <a:gd name="connsiteY3" fmla="*/ 3009546 h 3023982"/>
              <a:gd name="connsiteX4" fmla="*/ 2287716 w 5014291"/>
              <a:gd name="connsiteY4" fmla="*/ 2627161 h 3023982"/>
              <a:gd name="connsiteX5" fmla="*/ 1288950 w 5014291"/>
              <a:gd name="connsiteY5" fmla="*/ 1607528 h 3023982"/>
              <a:gd name="connsiteX6" fmla="*/ 255343 w 5014291"/>
              <a:gd name="connsiteY6" fmla="*/ 532354 h 3023982"/>
              <a:gd name="connsiteX7" fmla="*/ 3637 w 5014291"/>
              <a:gd name="connsiteY7" fmla="*/ 569 h 3023982"/>
              <a:gd name="connsiteX8" fmla="*/ 1074058 w 5014291"/>
              <a:gd name="connsiteY8" fmla="*/ 432601 h 3023982"/>
              <a:gd name="connsiteX9" fmla="*/ 4421257 w 5014291"/>
              <a:gd name="connsiteY9" fmla="*/ 576395 h 3023982"/>
              <a:gd name="connsiteX10" fmla="*/ 5008632 w 5014291"/>
              <a:gd name="connsiteY10" fmla="*/ 608583 h 3023982"/>
              <a:gd name="connsiteX0" fmla="*/ 5008632 w 5014291"/>
              <a:gd name="connsiteY0" fmla="*/ 608464 h 3023863"/>
              <a:gd name="connsiteX1" fmla="*/ 5014291 w 5014291"/>
              <a:gd name="connsiteY1" fmla="*/ 1230504 h 3023863"/>
              <a:gd name="connsiteX2" fmla="*/ 4997666 w 5014291"/>
              <a:gd name="connsiteY2" fmla="*/ 2809922 h 3023863"/>
              <a:gd name="connsiteX3" fmla="*/ 3185491 w 5014291"/>
              <a:gd name="connsiteY3" fmla="*/ 3009427 h 3023863"/>
              <a:gd name="connsiteX4" fmla="*/ 2287716 w 5014291"/>
              <a:gd name="connsiteY4" fmla="*/ 2627042 h 3023863"/>
              <a:gd name="connsiteX5" fmla="*/ 1288950 w 5014291"/>
              <a:gd name="connsiteY5" fmla="*/ 1607409 h 3023863"/>
              <a:gd name="connsiteX6" fmla="*/ 255343 w 5014291"/>
              <a:gd name="connsiteY6" fmla="*/ 532235 h 3023863"/>
              <a:gd name="connsiteX7" fmla="*/ 3637 w 5014291"/>
              <a:gd name="connsiteY7" fmla="*/ 450 h 3023863"/>
              <a:gd name="connsiteX8" fmla="*/ 1074058 w 5014291"/>
              <a:gd name="connsiteY8" fmla="*/ 432482 h 3023863"/>
              <a:gd name="connsiteX9" fmla="*/ 4421257 w 5014291"/>
              <a:gd name="connsiteY9" fmla="*/ 576276 h 3023863"/>
              <a:gd name="connsiteX10" fmla="*/ 5008632 w 5014291"/>
              <a:gd name="connsiteY10" fmla="*/ 608464 h 3023863"/>
              <a:gd name="connsiteX0" fmla="*/ 5008632 w 5014291"/>
              <a:gd name="connsiteY0" fmla="*/ 608464 h 3009427"/>
              <a:gd name="connsiteX1" fmla="*/ 5014291 w 5014291"/>
              <a:gd name="connsiteY1" fmla="*/ 1230504 h 3009427"/>
              <a:gd name="connsiteX2" fmla="*/ 4997666 w 5014291"/>
              <a:gd name="connsiteY2" fmla="*/ 2809922 h 3009427"/>
              <a:gd name="connsiteX3" fmla="*/ 3185491 w 5014291"/>
              <a:gd name="connsiteY3" fmla="*/ 3009427 h 3009427"/>
              <a:gd name="connsiteX4" fmla="*/ 2287716 w 5014291"/>
              <a:gd name="connsiteY4" fmla="*/ 2627042 h 3009427"/>
              <a:gd name="connsiteX5" fmla="*/ 1288950 w 5014291"/>
              <a:gd name="connsiteY5" fmla="*/ 1607409 h 3009427"/>
              <a:gd name="connsiteX6" fmla="*/ 255343 w 5014291"/>
              <a:gd name="connsiteY6" fmla="*/ 532235 h 3009427"/>
              <a:gd name="connsiteX7" fmla="*/ 3637 w 5014291"/>
              <a:gd name="connsiteY7" fmla="*/ 450 h 3009427"/>
              <a:gd name="connsiteX8" fmla="*/ 1074058 w 5014291"/>
              <a:gd name="connsiteY8" fmla="*/ 432482 h 3009427"/>
              <a:gd name="connsiteX9" fmla="*/ 4421257 w 5014291"/>
              <a:gd name="connsiteY9" fmla="*/ 576276 h 3009427"/>
              <a:gd name="connsiteX10" fmla="*/ 5008632 w 5014291"/>
              <a:gd name="connsiteY10" fmla="*/ 608464 h 3009427"/>
              <a:gd name="connsiteX0" fmla="*/ 5008632 w 5014291"/>
              <a:gd name="connsiteY0" fmla="*/ 608464 h 3009427"/>
              <a:gd name="connsiteX1" fmla="*/ 5014291 w 5014291"/>
              <a:gd name="connsiteY1" fmla="*/ 1230504 h 3009427"/>
              <a:gd name="connsiteX2" fmla="*/ 4997666 w 5014291"/>
              <a:gd name="connsiteY2" fmla="*/ 2809922 h 3009427"/>
              <a:gd name="connsiteX3" fmla="*/ 3185491 w 5014291"/>
              <a:gd name="connsiteY3" fmla="*/ 3009427 h 3009427"/>
              <a:gd name="connsiteX4" fmla="*/ 2287716 w 5014291"/>
              <a:gd name="connsiteY4" fmla="*/ 2627042 h 3009427"/>
              <a:gd name="connsiteX5" fmla="*/ 1288950 w 5014291"/>
              <a:gd name="connsiteY5" fmla="*/ 1607409 h 3009427"/>
              <a:gd name="connsiteX6" fmla="*/ 255343 w 5014291"/>
              <a:gd name="connsiteY6" fmla="*/ 532235 h 3009427"/>
              <a:gd name="connsiteX7" fmla="*/ 3637 w 5014291"/>
              <a:gd name="connsiteY7" fmla="*/ 450 h 3009427"/>
              <a:gd name="connsiteX8" fmla="*/ 1074058 w 5014291"/>
              <a:gd name="connsiteY8" fmla="*/ 432482 h 3009427"/>
              <a:gd name="connsiteX9" fmla="*/ 4421257 w 5014291"/>
              <a:gd name="connsiteY9" fmla="*/ 576276 h 3009427"/>
              <a:gd name="connsiteX10" fmla="*/ 5008632 w 5014291"/>
              <a:gd name="connsiteY10" fmla="*/ 608464 h 3009427"/>
              <a:gd name="connsiteX0" fmla="*/ 5008632 w 5014291"/>
              <a:gd name="connsiteY0" fmla="*/ 608464 h 3032230"/>
              <a:gd name="connsiteX1" fmla="*/ 5014291 w 5014291"/>
              <a:gd name="connsiteY1" fmla="*/ 1230504 h 3032230"/>
              <a:gd name="connsiteX2" fmla="*/ 4997666 w 5014291"/>
              <a:gd name="connsiteY2" fmla="*/ 2809922 h 3032230"/>
              <a:gd name="connsiteX3" fmla="*/ 3185491 w 5014291"/>
              <a:gd name="connsiteY3" fmla="*/ 3009427 h 3032230"/>
              <a:gd name="connsiteX4" fmla="*/ 2287716 w 5014291"/>
              <a:gd name="connsiteY4" fmla="*/ 2627042 h 3032230"/>
              <a:gd name="connsiteX5" fmla="*/ 1288950 w 5014291"/>
              <a:gd name="connsiteY5" fmla="*/ 1607409 h 3032230"/>
              <a:gd name="connsiteX6" fmla="*/ 255343 w 5014291"/>
              <a:gd name="connsiteY6" fmla="*/ 532235 h 3032230"/>
              <a:gd name="connsiteX7" fmla="*/ 3637 w 5014291"/>
              <a:gd name="connsiteY7" fmla="*/ 450 h 3032230"/>
              <a:gd name="connsiteX8" fmla="*/ 1074058 w 5014291"/>
              <a:gd name="connsiteY8" fmla="*/ 432482 h 3032230"/>
              <a:gd name="connsiteX9" fmla="*/ 4421257 w 5014291"/>
              <a:gd name="connsiteY9" fmla="*/ 576276 h 3032230"/>
              <a:gd name="connsiteX10" fmla="*/ 5008632 w 5014291"/>
              <a:gd name="connsiteY10" fmla="*/ 608464 h 3032230"/>
              <a:gd name="connsiteX0" fmla="*/ 5008632 w 5014291"/>
              <a:gd name="connsiteY0" fmla="*/ 608464 h 3032230"/>
              <a:gd name="connsiteX1" fmla="*/ 5014291 w 5014291"/>
              <a:gd name="connsiteY1" fmla="*/ 1230504 h 3032230"/>
              <a:gd name="connsiteX2" fmla="*/ 4997666 w 5014291"/>
              <a:gd name="connsiteY2" fmla="*/ 2848832 h 3032230"/>
              <a:gd name="connsiteX3" fmla="*/ 3185491 w 5014291"/>
              <a:gd name="connsiteY3" fmla="*/ 3009427 h 3032230"/>
              <a:gd name="connsiteX4" fmla="*/ 2287716 w 5014291"/>
              <a:gd name="connsiteY4" fmla="*/ 2627042 h 3032230"/>
              <a:gd name="connsiteX5" fmla="*/ 1288950 w 5014291"/>
              <a:gd name="connsiteY5" fmla="*/ 1607409 h 3032230"/>
              <a:gd name="connsiteX6" fmla="*/ 255343 w 5014291"/>
              <a:gd name="connsiteY6" fmla="*/ 532235 h 3032230"/>
              <a:gd name="connsiteX7" fmla="*/ 3637 w 5014291"/>
              <a:gd name="connsiteY7" fmla="*/ 450 h 3032230"/>
              <a:gd name="connsiteX8" fmla="*/ 1074058 w 5014291"/>
              <a:gd name="connsiteY8" fmla="*/ 432482 h 3032230"/>
              <a:gd name="connsiteX9" fmla="*/ 4421257 w 5014291"/>
              <a:gd name="connsiteY9" fmla="*/ 576276 h 3032230"/>
              <a:gd name="connsiteX10" fmla="*/ 5008632 w 5014291"/>
              <a:gd name="connsiteY10" fmla="*/ 608464 h 3032230"/>
              <a:gd name="connsiteX0" fmla="*/ 5008632 w 5019056"/>
              <a:gd name="connsiteY0" fmla="*/ 608464 h 3032230"/>
              <a:gd name="connsiteX1" fmla="*/ 5014291 w 5019056"/>
              <a:gd name="connsiteY1" fmla="*/ 1230504 h 3032230"/>
              <a:gd name="connsiteX2" fmla="*/ 5019056 w 5019056"/>
              <a:gd name="connsiteY2" fmla="*/ 2838137 h 3032230"/>
              <a:gd name="connsiteX3" fmla="*/ 3185491 w 5019056"/>
              <a:gd name="connsiteY3" fmla="*/ 3009427 h 3032230"/>
              <a:gd name="connsiteX4" fmla="*/ 2287716 w 5019056"/>
              <a:gd name="connsiteY4" fmla="*/ 2627042 h 3032230"/>
              <a:gd name="connsiteX5" fmla="*/ 1288950 w 5019056"/>
              <a:gd name="connsiteY5" fmla="*/ 1607409 h 3032230"/>
              <a:gd name="connsiteX6" fmla="*/ 255343 w 5019056"/>
              <a:gd name="connsiteY6" fmla="*/ 532235 h 3032230"/>
              <a:gd name="connsiteX7" fmla="*/ 3637 w 5019056"/>
              <a:gd name="connsiteY7" fmla="*/ 450 h 3032230"/>
              <a:gd name="connsiteX8" fmla="*/ 1074058 w 5019056"/>
              <a:gd name="connsiteY8" fmla="*/ 432482 h 3032230"/>
              <a:gd name="connsiteX9" fmla="*/ 4421257 w 5019056"/>
              <a:gd name="connsiteY9" fmla="*/ 576276 h 3032230"/>
              <a:gd name="connsiteX10" fmla="*/ 5008632 w 5019056"/>
              <a:gd name="connsiteY10" fmla="*/ 608464 h 3032230"/>
              <a:gd name="connsiteX0" fmla="*/ 5008632 w 5019056"/>
              <a:gd name="connsiteY0" fmla="*/ 608587 h 3032353"/>
              <a:gd name="connsiteX1" fmla="*/ 5014291 w 5019056"/>
              <a:gd name="connsiteY1" fmla="*/ 1230627 h 3032353"/>
              <a:gd name="connsiteX2" fmla="*/ 5019056 w 5019056"/>
              <a:gd name="connsiteY2" fmla="*/ 2838260 h 3032353"/>
              <a:gd name="connsiteX3" fmla="*/ 3185491 w 5019056"/>
              <a:gd name="connsiteY3" fmla="*/ 3009550 h 3032353"/>
              <a:gd name="connsiteX4" fmla="*/ 2287716 w 5019056"/>
              <a:gd name="connsiteY4" fmla="*/ 2627165 h 3032353"/>
              <a:gd name="connsiteX5" fmla="*/ 1288950 w 5019056"/>
              <a:gd name="connsiteY5" fmla="*/ 1607532 h 3032353"/>
              <a:gd name="connsiteX6" fmla="*/ 255343 w 5019056"/>
              <a:gd name="connsiteY6" fmla="*/ 532358 h 3032353"/>
              <a:gd name="connsiteX7" fmla="*/ 3637 w 5019056"/>
              <a:gd name="connsiteY7" fmla="*/ 573 h 3032353"/>
              <a:gd name="connsiteX8" fmla="*/ 1074058 w 5019056"/>
              <a:gd name="connsiteY8" fmla="*/ 432605 h 3032353"/>
              <a:gd name="connsiteX9" fmla="*/ 4412293 w 5019056"/>
              <a:gd name="connsiteY9" fmla="*/ 594329 h 3032353"/>
              <a:gd name="connsiteX10" fmla="*/ 5008632 w 5019056"/>
              <a:gd name="connsiteY10" fmla="*/ 608587 h 3032353"/>
              <a:gd name="connsiteX0" fmla="*/ 5008632 w 5019056"/>
              <a:gd name="connsiteY0" fmla="*/ 608466 h 3032232"/>
              <a:gd name="connsiteX1" fmla="*/ 5014291 w 5019056"/>
              <a:gd name="connsiteY1" fmla="*/ 1230506 h 3032232"/>
              <a:gd name="connsiteX2" fmla="*/ 5019056 w 5019056"/>
              <a:gd name="connsiteY2" fmla="*/ 2838139 h 3032232"/>
              <a:gd name="connsiteX3" fmla="*/ 3185491 w 5019056"/>
              <a:gd name="connsiteY3" fmla="*/ 3009429 h 3032232"/>
              <a:gd name="connsiteX4" fmla="*/ 2287716 w 5019056"/>
              <a:gd name="connsiteY4" fmla="*/ 2627044 h 3032232"/>
              <a:gd name="connsiteX5" fmla="*/ 1288950 w 5019056"/>
              <a:gd name="connsiteY5" fmla="*/ 1607411 h 3032232"/>
              <a:gd name="connsiteX6" fmla="*/ 255343 w 5019056"/>
              <a:gd name="connsiteY6" fmla="*/ 532237 h 3032232"/>
              <a:gd name="connsiteX7" fmla="*/ 3637 w 5019056"/>
              <a:gd name="connsiteY7" fmla="*/ 452 h 3032232"/>
              <a:gd name="connsiteX8" fmla="*/ 1074058 w 5019056"/>
              <a:gd name="connsiteY8" fmla="*/ 432484 h 3032232"/>
              <a:gd name="connsiteX9" fmla="*/ 4412293 w 5019056"/>
              <a:gd name="connsiteY9" fmla="*/ 594208 h 3032232"/>
              <a:gd name="connsiteX10" fmla="*/ 5008632 w 5019056"/>
              <a:gd name="connsiteY10" fmla="*/ 608466 h 3032232"/>
              <a:gd name="connsiteX0" fmla="*/ 5008632 w 5019056"/>
              <a:gd name="connsiteY0" fmla="*/ 608466 h 3056370"/>
              <a:gd name="connsiteX1" fmla="*/ 5014291 w 5019056"/>
              <a:gd name="connsiteY1" fmla="*/ 1230506 h 3056370"/>
              <a:gd name="connsiteX2" fmla="*/ 5019056 w 5019056"/>
              <a:gd name="connsiteY2" fmla="*/ 2838139 h 3056370"/>
              <a:gd name="connsiteX3" fmla="*/ 3185491 w 5019056"/>
              <a:gd name="connsiteY3" fmla="*/ 3036323 h 3056370"/>
              <a:gd name="connsiteX4" fmla="*/ 2287716 w 5019056"/>
              <a:gd name="connsiteY4" fmla="*/ 2627044 h 3056370"/>
              <a:gd name="connsiteX5" fmla="*/ 1288950 w 5019056"/>
              <a:gd name="connsiteY5" fmla="*/ 1607411 h 3056370"/>
              <a:gd name="connsiteX6" fmla="*/ 255343 w 5019056"/>
              <a:gd name="connsiteY6" fmla="*/ 532237 h 3056370"/>
              <a:gd name="connsiteX7" fmla="*/ 3637 w 5019056"/>
              <a:gd name="connsiteY7" fmla="*/ 452 h 3056370"/>
              <a:gd name="connsiteX8" fmla="*/ 1074058 w 5019056"/>
              <a:gd name="connsiteY8" fmla="*/ 432484 h 3056370"/>
              <a:gd name="connsiteX9" fmla="*/ 4412293 w 5019056"/>
              <a:gd name="connsiteY9" fmla="*/ 594208 h 3056370"/>
              <a:gd name="connsiteX10" fmla="*/ 5008632 w 5019056"/>
              <a:gd name="connsiteY10" fmla="*/ 608466 h 3056370"/>
              <a:gd name="connsiteX0" fmla="*/ 5008632 w 5019056"/>
              <a:gd name="connsiteY0" fmla="*/ 608466 h 3056370"/>
              <a:gd name="connsiteX1" fmla="*/ 5014291 w 5019056"/>
              <a:gd name="connsiteY1" fmla="*/ 1230506 h 3056370"/>
              <a:gd name="connsiteX2" fmla="*/ 5019056 w 5019056"/>
              <a:gd name="connsiteY2" fmla="*/ 2838139 h 3056370"/>
              <a:gd name="connsiteX3" fmla="*/ 3185491 w 5019056"/>
              <a:gd name="connsiteY3" fmla="*/ 3036323 h 3056370"/>
              <a:gd name="connsiteX4" fmla="*/ 2287716 w 5019056"/>
              <a:gd name="connsiteY4" fmla="*/ 2627044 h 3056370"/>
              <a:gd name="connsiteX5" fmla="*/ 1288950 w 5019056"/>
              <a:gd name="connsiteY5" fmla="*/ 1607411 h 3056370"/>
              <a:gd name="connsiteX6" fmla="*/ 255343 w 5019056"/>
              <a:gd name="connsiteY6" fmla="*/ 532237 h 3056370"/>
              <a:gd name="connsiteX7" fmla="*/ 3637 w 5019056"/>
              <a:gd name="connsiteY7" fmla="*/ 452 h 3056370"/>
              <a:gd name="connsiteX8" fmla="*/ 1074058 w 5019056"/>
              <a:gd name="connsiteY8" fmla="*/ 432484 h 3056370"/>
              <a:gd name="connsiteX9" fmla="*/ 4412293 w 5019056"/>
              <a:gd name="connsiteY9" fmla="*/ 594208 h 3056370"/>
              <a:gd name="connsiteX10" fmla="*/ 5008632 w 5019056"/>
              <a:gd name="connsiteY10" fmla="*/ 608466 h 3056370"/>
              <a:gd name="connsiteX0" fmla="*/ 5008632 w 5019056"/>
              <a:gd name="connsiteY0" fmla="*/ 608466 h 3056370"/>
              <a:gd name="connsiteX1" fmla="*/ 5014291 w 5019056"/>
              <a:gd name="connsiteY1" fmla="*/ 1230506 h 3056370"/>
              <a:gd name="connsiteX2" fmla="*/ 5019056 w 5019056"/>
              <a:gd name="connsiteY2" fmla="*/ 2838139 h 3056370"/>
              <a:gd name="connsiteX3" fmla="*/ 3185491 w 5019056"/>
              <a:gd name="connsiteY3" fmla="*/ 3036323 h 3056370"/>
              <a:gd name="connsiteX4" fmla="*/ 2278751 w 5019056"/>
              <a:gd name="connsiteY4" fmla="*/ 2627044 h 3056370"/>
              <a:gd name="connsiteX5" fmla="*/ 1288950 w 5019056"/>
              <a:gd name="connsiteY5" fmla="*/ 1607411 h 3056370"/>
              <a:gd name="connsiteX6" fmla="*/ 255343 w 5019056"/>
              <a:gd name="connsiteY6" fmla="*/ 532237 h 3056370"/>
              <a:gd name="connsiteX7" fmla="*/ 3637 w 5019056"/>
              <a:gd name="connsiteY7" fmla="*/ 452 h 3056370"/>
              <a:gd name="connsiteX8" fmla="*/ 1074058 w 5019056"/>
              <a:gd name="connsiteY8" fmla="*/ 432484 h 3056370"/>
              <a:gd name="connsiteX9" fmla="*/ 4412293 w 5019056"/>
              <a:gd name="connsiteY9" fmla="*/ 594208 h 3056370"/>
              <a:gd name="connsiteX10" fmla="*/ 5008632 w 5019056"/>
              <a:gd name="connsiteY10" fmla="*/ 608466 h 3056370"/>
              <a:gd name="connsiteX0" fmla="*/ 5008632 w 5019056"/>
              <a:gd name="connsiteY0" fmla="*/ 608466 h 3059316"/>
              <a:gd name="connsiteX1" fmla="*/ 5014291 w 5019056"/>
              <a:gd name="connsiteY1" fmla="*/ 1230506 h 3059316"/>
              <a:gd name="connsiteX2" fmla="*/ 5019056 w 5019056"/>
              <a:gd name="connsiteY2" fmla="*/ 2838139 h 3059316"/>
              <a:gd name="connsiteX3" fmla="*/ 3185491 w 5019056"/>
              <a:gd name="connsiteY3" fmla="*/ 3036323 h 3059316"/>
              <a:gd name="connsiteX4" fmla="*/ 2278751 w 5019056"/>
              <a:gd name="connsiteY4" fmla="*/ 2627044 h 3059316"/>
              <a:gd name="connsiteX5" fmla="*/ 1288950 w 5019056"/>
              <a:gd name="connsiteY5" fmla="*/ 1607411 h 3059316"/>
              <a:gd name="connsiteX6" fmla="*/ 255343 w 5019056"/>
              <a:gd name="connsiteY6" fmla="*/ 532237 h 3059316"/>
              <a:gd name="connsiteX7" fmla="*/ 3637 w 5019056"/>
              <a:gd name="connsiteY7" fmla="*/ 452 h 3059316"/>
              <a:gd name="connsiteX8" fmla="*/ 1074058 w 5019056"/>
              <a:gd name="connsiteY8" fmla="*/ 432484 h 3059316"/>
              <a:gd name="connsiteX9" fmla="*/ 4412293 w 5019056"/>
              <a:gd name="connsiteY9" fmla="*/ 594208 h 3059316"/>
              <a:gd name="connsiteX10" fmla="*/ 5008632 w 5019056"/>
              <a:gd name="connsiteY10" fmla="*/ 608466 h 3059316"/>
              <a:gd name="connsiteX0" fmla="*/ 5008632 w 5019056"/>
              <a:gd name="connsiteY0" fmla="*/ 608562 h 3059412"/>
              <a:gd name="connsiteX1" fmla="*/ 5014291 w 5019056"/>
              <a:gd name="connsiteY1" fmla="*/ 1230602 h 3059412"/>
              <a:gd name="connsiteX2" fmla="*/ 5019056 w 5019056"/>
              <a:gd name="connsiteY2" fmla="*/ 2838235 h 3059412"/>
              <a:gd name="connsiteX3" fmla="*/ 3185491 w 5019056"/>
              <a:gd name="connsiteY3" fmla="*/ 3036419 h 3059412"/>
              <a:gd name="connsiteX4" fmla="*/ 2278751 w 5019056"/>
              <a:gd name="connsiteY4" fmla="*/ 2627140 h 3059412"/>
              <a:gd name="connsiteX5" fmla="*/ 1288950 w 5019056"/>
              <a:gd name="connsiteY5" fmla="*/ 1607507 h 3059412"/>
              <a:gd name="connsiteX6" fmla="*/ 255343 w 5019056"/>
              <a:gd name="connsiteY6" fmla="*/ 532333 h 3059412"/>
              <a:gd name="connsiteX7" fmla="*/ 3637 w 5019056"/>
              <a:gd name="connsiteY7" fmla="*/ 548 h 3059412"/>
              <a:gd name="connsiteX8" fmla="*/ 1074058 w 5019056"/>
              <a:gd name="connsiteY8" fmla="*/ 432580 h 3059412"/>
              <a:gd name="connsiteX9" fmla="*/ 2697909 w 5019056"/>
              <a:gd name="connsiteY9" fmla="*/ 493436 h 3059412"/>
              <a:gd name="connsiteX10" fmla="*/ 4412293 w 5019056"/>
              <a:gd name="connsiteY10" fmla="*/ 594304 h 3059412"/>
              <a:gd name="connsiteX11" fmla="*/ 5008632 w 5019056"/>
              <a:gd name="connsiteY11" fmla="*/ 608562 h 3059412"/>
              <a:gd name="connsiteX0" fmla="*/ 5008632 w 5019056"/>
              <a:gd name="connsiteY0" fmla="*/ 608562 h 3059412"/>
              <a:gd name="connsiteX1" fmla="*/ 5014291 w 5019056"/>
              <a:gd name="connsiteY1" fmla="*/ 1230602 h 3059412"/>
              <a:gd name="connsiteX2" fmla="*/ 5019056 w 5019056"/>
              <a:gd name="connsiteY2" fmla="*/ 2838235 h 3059412"/>
              <a:gd name="connsiteX3" fmla="*/ 3185491 w 5019056"/>
              <a:gd name="connsiteY3" fmla="*/ 3036419 h 3059412"/>
              <a:gd name="connsiteX4" fmla="*/ 2278751 w 5019056"/>
              <a:gd name="connsiteY4" fmla="*/ 2627140 h 3059412"/>
              <a:gd name="connsiteX5" fmla="*/ 1288950 w 5019056"/>
              <a:gd name="connsiteY5" fmla="*/ 1607507 h 3059412"/>
              <a:gd name="connsiteX6" fmla="*/ 255343 w 5019056"/>
              <a:gd name="connsiteY6" fmla="*/ 532333 h 3059412"/>
              <a:gd name="connsiteX7" fmla="*/ 3637 w 5019056"/>
              <a:gd name="connsiteY7" fmla="*/ 548 h 3059412"/>
              <a:gd name="connsiteX8" fmla="*/ 1074058 w 5019056"/>
              <a:gd name="connsiteY8" fmla="*/ 432580 h 3059412"/>
              <a:gd name="connsiteX9" fmla="*/ 2697909 w 5019056"/>
              <a:gd name="connsiteY9" fmla="*/ 493436 h 3059412"/>
              <a:gd name="connsiteX10" fmla="*/ 4412293 w 5019056"/>
              <a:gd name="connsiteY10" fmla="*/ 594304 h 3059412"/>
              <a:gd name="connsiteX11" fmla="*/ 5008632 w 5019056"/>
              <a:gd name="connsiteY11" fmla="*/ 608562 h 3059412"/>
              <a:gd name="connsiteX0" fmla="*/ 5020914 w 5031338"/>
              <a:gd name="connsiteY0" fmla="*/ 613309 h 3064159"/>
              <a:gd name="connsiteX1" fmla="*/ 5026573 w 5031338"/>
              <a:gd name="connsiteY1" fmla="*/ 1235349 h 3064159"/>
              <a:gd name="connsiteX2" fmla="*/ 5031338 w 5031338"/>
              <a:gd name="connsiteY2" fmla="*/ 2842982 h 3064159"/>
              <a:gd name="connsiteX3" fmla="*/ 3197773 w 5031338"/>
              <a:gd name="connsiteY3" fmla="*/ 3041166 h 3064159"/>
              <a:gd name="connsiteX4" fmla="*/ 2291033 w 5031338"/>
              <a:gd name="connsiteY4" fmla="*/ 2631887 h 3064159"/>
              <a:gd name="connsiteX5" fmla="*/ 1301232 w 5031338"/>
              <a:gd name="connsiteY5" fmla="*/ 1612254 h 3064159"/>
              <a:gd name="connsiteX6" fmla="*/ 267625 w 5031338"/>
              <a:gd name="connsiteY6" fmla="*/ 537080 h 3064159"/>
              <a:gd name="connsiteX7" fmla="*/ 15919 w 5031338"/>
              <a:gd name="connsiteY7" fmla="*/ 5295 h 3064159"/>
              <a:gd name="connsiteX8" fmla="*/ 603485 w 5031338"/>
              <a:gd name="connsiteY8" fmla="*/ 274066 h 3064159"/>
              <a:gd name="connsiteX9" fmla="*/ 1086340 w 5031338"/>
              <a:gd name="connsiteY9" fmla="*/ 437327 h 3064159"/>
              <a:gd name="connsiteX10" fmla="*/ 2710191 w 5031338"/>
              <a:gd name="connsiteY10" fmla="*/ 498183 h 3064159"/>
              <a:gd name="connsiteX11" fmla="*/ 4424575 w 5031338"/>
              <a:gd name="connsiteY11" fmla="*/ 599051 h 3064159"/>
              <a:gd name="connsiteX12" fmla="*/ 5020914 w 5031338"/>
              <a:gd name="connsiteY12" fmla="*/ 613309 h 3064159"/>
              <a:gd name="connsiteX0" fmla="*/ 5013421 w 5023845"/>
              <a:gd name="connsiteY0" fmla="*/ 609880 h 3060730"/>
              <a:gd name="connsiteX1" fmla="*/ 5019080 w 5023845"/>
              <a:gd name="connsiteY1" fmla="*/ 1231920 h 3060730"/>
              <a:gd name="connsiteX2" fmla="*/ 5023845 w 5023845"/>
              <a:gd name="connsiteY2" fmla="*/ 2839553 h 3060730"/>
              <a:gd name="connsiteX3" fmla="*/ 3190280 w 5023845"/>
              <a:gd name="connsiteY3" fmla="*/ 3037737 h 3060730"/>
              <a:gd name="connsiteX4" fmla="*/ 2283540 w 5023845"/>
              <a:gd name="connsiteY4" fmla="*/ 2628458 h 3060730"/>
              <a:gd name="connsiteX5" fmla="*/ 1293739 w 5023845"/>
              <a:gd name="connsiteY5" fmla="*/ 1608825 h 3060730"/>
              <a:gd name="connsiteX6" fmla="*/ 260132 w 5023845"/>
              <a:gd name="connsiteY6" fmla="*/ 533651 h 3060730"/>
              <a:gd name="connsiteX7" fmla="*/ 8426 w 5023845"/>
              <a:gd name="connsiteY7" fmla="*/ 1866 h 3060730"/>
              <a:gd name="connsiteX8" fmla="*/ 470487 w 5023845"/>
              <a:gd name="connsiteY8" fmla="*/ 360284 h 3060730"/>
              <a:gd name="connsiteX9" fmla="*/ 1078847 w 5023845"/>
              <a:gd name="connsiteY9" fmla="*/ 433898 h 3060730"/>
              <a:gd name="connsiteX10" fmla="*/ 2702698 w 5023845"/>
              <a:gd name="connsiteY10" fmla="*/ 494754 h 3060730"/>
              <a:gd name="connsiteX11" fmla="*/ 4417082 w 5023845"/>
              <a:gd name="connsiteY11" fmla="*/ 595622 h 3060730"/>
              <a:gd name="connsiteX12" fmla="*/ 5013421 w 5023845"/>
              <a:gd name="connsiteY12" fmla="*/ 609880 h 3060730"/>
              <a:gd name="connsiteX0" fmla="*/ 5013421 w 5023845"/>
              <a:gd name="connsiteY0" fmla="*/ 609556 h 3060406"/>
              <a:gd name="connsiteX1" fmla="*/ 5019080 w 5023845"/>
              <a:gd name="connsiteY1" fmla="*/ 1231596 h 3060406"/>
              <a:gd name="connsiteX2" fmla="*/ 5023845 w 5023845"/>
              <a:gd name="connsiteY2" fmla="*/ 2839229 h 3060406"/>
              <a:gd name="connsiteX3" fmla="*/ 3190280 w 5023845"/>
              <a:gd name="connsiteY3" fmla="*/ 3037413 h 3060406"/>
              <a:gd name="connsiteX4" fmla="*/ 2283540 w 5023845"/>
              <a:gd name="connsiteY4" fmla="*/ 2628134 h 3060406"/>
              <a:gd name="connsiteX5" fmla="*/ 1293739 w 5023845"/>
              <a:gd name="connsiteY5" fmla="*/ 1608501 h 3060406"/>
              <a:gd name="connsiteX6" fmla="*/ 260132 w 5023845"/>
              <a:gd name="connsiteY6" fmla="*/ 533327 h 3060406"/>
              <a:gd name="connsiteX7" fmla="*/ 8426 w 5023845"/>
              <a:gd name="connsiteY7" fmla="*/ 1542 h 3060406"/>
              <a:gd name="connsiteX8" fmla="*/ 470487 w 5023845"/>
              <a:gd name="connsiteY8" fmla="*/ 359960 h 3060406"/>
              <a:gd name="connsiteX9" fmla="*/ 1078847 w 5023845"/>
              <a:gd name="connsiteY9" fmla="*/ 433574 h 3060406"/>
              <a:gd name="connsiteX10" fmla="*/ 2702698 w 5023845"/>
              <a:gd name="connsiteY10" fmla="*/ 494430 h 3060406"/>
              <a:gd name="connsiteX11" fmla="*/ 4417082 w 5023845"/>
              <a:gd name="connsiteY11" fmla="*/ 595298 h 3060406"/>
              <a:gd name="connsiteX12" fmla="*/ 5013421 w 5023845"/>
              <a:gd name="connsiteY12" fmla="*/ 609556 h 3060406"/>
              <a:gd name="connsiteX0" fmla="*/ 5013421 w 5023845"/>
              <a:gd name="connsiteY0" fmla="*/ 609556 h 3060406"/>
              <a:gd name="connsiteX1" fmla="*/ 5019080 w 5023845"/>
              <a:gd name="connsiteY1" fmla="*/ 1231596 h 3060406"/>
              <a:gd name="connsiteX2" fmla="*/ 5023845 w 5023845"/>
              <a:gd name="connsiteY2" fmla="*/ 2839229 h 3060406"/>
              <a:gd name="connsiteX3" fmla="*/ 3190280 w 5023845"/>
              <a:gd name="connsiteY3" fmla="*/ 3037413 h 3060406"/>
              <a:gd name="connsiteX4" fmla="*/ 2283540 w 5023845"/>
              <a:gd name="connsiteY4" fmla="*/ 2628134 h 3060406"/>
              <a:gd name="connsiteX5" fmla="*/ 1293739 w 5023845"/>
              <a:gd name="connsiteY5" fmla="*/ 1608501 h 3060406"/>
              <a:gd name="connsiteX6" fmla="*/ 260132 w 5023845"/>
              <a:gd name="connsiteY6" fmla="*/ 533327 h 3060406"/>
              <a:gd name="connsiteX7" fmla="*/ 8426 w 5023845"/>
              <a:gd name="connsiteY7" fmla="*/ 1542 h 3060406"/>
              <a:gd name="connsiteX8" fmla="*/ 470487 w 5023845"/>
              <a:gd name="connsiteY8" fmla="*/ 359960 h 3060406"/>
              <a:gd name="connsiteX9" fmla="*/ 1078847 w 5023845"/>
              <a:gd name="connsiteY9" fmla="*/ 433574 h 3060406"/>
              <a:gd name="connsiteX10" fmla="*/ 2702698 w 5023845"/>
              <a:gd name="connsiteY10" fmla="*/ 494430 h 3060406"/>
              <a:gd name="connsiteX11" fmla="*/ 4417082 w 5023845"/>
              <a:gd name="connsiteY11" fmla="*/ 595298 h 3060406"/>
              <a:gd name="connsiteX12" fmla="*/ 5013421 w 5023845"/>
              <a:gd name="connsiteY12" fmla="*/ 609556 h 3060406"/>
              <a:gd name="connsiteX0" fmla="*/ 5004997 w 5015421"/>
              <a:gd name="connsiteY0" fmla="*/ 608254 h 3059104"/>
              <a:gd name="connsiteX1" fmla="*/ 5010656 w 5015421"/>
              <a:gd name="connsiteY1" fmla="*/ 1230294 h 3059104"/>
              <a:gd name="connsiteX2" fmla="*/ 5015421 w 5015421"/>
              <a:gd name="connsiteY2" fmla="*/ 2837927 h 3059104"/>
              <a:gd name="connsiteX3" fmla="*/ 3181856 w 5015421"/>
              <a:gd name="connsiteY3" fmla="*/ 3036111 h 3059104"/>
              <a:gd name="connsiteX4" fmla="*/ 2275116 w 5015421"/>
              <a:gd name="connsiteY4" fmla="*/ 2626832 h 3059104"/>
              <a:gd name="connsiteX5" fmla="*/ 1285315 w 5015421"/>
              <a:gd name="connsiteY5" fmla="*/ 1607199 h 3059104"/>
              <a:gd name="connsiteX6" fmla="*/ 251708 w 5015421"/>
              <a:gd name="connsiteY6" fmla="*/ 532025 h 3059104"/>
              <a:gd name="connsiteX7" fmla="*/ 2 w 5015421"/>
              <a:gd name="connsiteY7" fmla="*/ 240 h 3059104"/>
              <a:gd name="connsiteX8" fmla="*/ 462063 w 5015421"/>
              <a:gd name="connsiteY8" fmla="*/ 358658 h 3059104"/>
              <a:gd name="connsiteX9" fmla="*/ 1070423 w 5015421"/>
              <a:gd name="connsiteY9" fmla="*/ 432272 h 3059104"/>
              <a:gd name="connsiteX10" fmla="*/ 2694274 w 5015421"/>
              <a:gd name="connsiteY10" fmla="*/ 493128 h 3059104"/>
              <a:gd name="connsiteX11" fmla="*/ 4408658 w 5015421"/>
              <a:gd name="connsiteY11" fmla="*/ 593996 h 3059104"/>
              <a:gd name="connsiteX12" fmla="*/ 5004997 w 5015421"/>
              <a:gd name="connsiteY12" fmla="*/ 608254 h 3059104"/>
              <a:gd name="connsiteX0" fmla="*/ 5004997 w 5015421"/>
              <a:gd name="connsiteY0" fmla="*/ 608254 h 3059104"/>
              <a:gd name="connsiteX1" fmla="*/ 5010656 w 5015421"/>
              <a:gd name="connsiteY1" fmla="*/ 1230294 h 3059104"/>
              <a:gd name="connsiteX2" fmla="*/ 5015421 w 5015421"/>
              <a:gd name="connsiteY2" fmla="*/ 2837927 h 3059104"/>
              <a:gd name="connsiteX3" fmla="*/ 3181856 w 5015421"/>
              <a:gd name="connsiteY3" fmla="*/ 3036111 h 3059104"/>
              <a:gd name="connsiteX4" fmla="*/ 2275116 w 5015421"/>
              <a:gd name="connsiteY4" fmla="*/ 2626832 h 3059104"/>
              <a:gd name="connsiteX5" fmla="*/ 1285315 w 5015421"/>
              <a:gd name="connsiteY5" fmla="*/ 1607199 h 3059104"/>
              <a:gd name="connsiteX6" fmla="*/ 251708 w 5015421"/>
              <a:gd name="connsiteY6" fmla="*/ 532025 h 3059104"/>
              <a:gd name="connsiteX7" fmla="*/ 2 w 5015421"/>
              <a:gd name="connsiteY7" fmla="*/ 240 h 3059104"/>
              <a:gd name="connsiteX8" fmla="*/ 462063 w 5015421"/>
              <a:gd name="connsiteY8" fmla="*/ 358658 h 3059104"/>
              <a:gd name="connsiteX9" fmla="*/ 1070423 w 5015421"/>
              <a:gd name="connsiteY9" fmla="*/ 432272 h 3059104"/>
              <a:gd name="connsiteX10" fmla="*/ 2694274 w 5015421"/>
              <a:gd name="connsiteY10" fmla="*/ 493128 h 3059104"/>
              <a:gd name="connsiteX11" fmla="*/ 4408658 w 5015421"/>
              <a:gd name="connsiteY11" fmla="*/ 593996 h 3059104"/>
              <a:gd name="connsiteX12" fmla="*/ 5004997 w 5015421"/>
              <a:gd name="connsiteY12" fmla="*/ 608254 h 3059104"/>
              <a:gd name="connsiteX0" fmla="*/ 5013420 w 5023844"/>
              <a:gd name="connsiteY0" fmla="*/ 609555 h 3060405"/>
              <a:gd name="connsiteX1" fmla="*/ 5019079 w 5023844"/>
              <a:gd name="connsiteY1" fmla="*/ 1231595 h 3060405"/>
              <a:gd name="connsiteX2" fmla="*/ 5023844 w 5023844"/>
              <a:gd name="connsiteY2" fmla="*/ 2839228 h 3060405"/>
              <a:gd name="connsiteX3" fmla="*/ 3190279 w 5023844"/>
              <a:gd name="connsiteY3" fmla="*/ 3037412 h 3060405"/>
              <a:gd name="connsiteX4" fmla="*/ 2283539 w 5023844"/>
              <a:gd name="connsiteY4" fmla="*/ 2628133 h 3060405"/>
              <a:gd name="connsiteX5" fmla="*/ 1293738 w 5023844"/>
              <a:gd name="connsiteY5" fmla="*/ 1608500 h 3060405"/>
              <a:gd name="connsiteX6" fmla="*/ 260131 w 5023844"/>
              <a:gd name="connsiteY6" fmla="*/ 533326 h 3060405"/>
              <a:gd name="connsiteX7" fmla="*/ 8425 w 5023844"/>
              <a:gd name="connsiteY7" fmla="*/ 1541 h 3060405"/>
              <a:gd name="connsiteX8" fmla="*/ 470486 w 5023844"/>
              <a:gd name="connsiteY8" fmla="*/ 359959 h 3060405"/>
              <a:gd name="connsiteX9" fmla="*/ 1078846 w 5023844"/>
              <a:gd name="connsiteY9" fmla="*/ 433573 h 3060405"/>
              <a:gd name="connsiteX10" fmla="*/ 2702697 w 5023844"/>
              <a:gd name="connsiteY10" fmla="*/ 494429 h 3060405"/>
              <a:gd name="connsiteX11" fmla="*/ 4417081 w 5023844"/>
              <a:gd name="connsiteY11" fmla="*/ 595297 h 3060405"/>
              <a:gd name="connsiteX12" fmla="*/ 5013420 w 5023844"/>
              <a:gd name="connsiteY12" fmla="*/ 609555 h 3060405"/>
              <a:gd name="connsiteX0" fmla="*/ 5012922 w 5023346"/>
              <a:gd name="connsiteY0" fmla="*/ 609379 h 3060229"/>
              <a:gd name="connsiteX1" fmla="*/ 5018581 w 5023346"/>
              <a:gd name="connsiteY1" fmla="*/ 1231419 h 3060229"/>
              <a:gd name="connsiteX2" fmla="*/ 5023346 w 5023346"/>
              <a:gd name="connsiteY2" fmla="*/ 2839052 h 3060229"/>
              <a:gd name="connsiteX3" fmla="*/ 3189781 w 5023346"/>
              <a:gd name="connsiteY3" fmla="*/ 3037236 h 3060229"/>
              <a:gd name="connsiteX4" fmla="*/ 2283041 w 5023346"/>
              <a:gd name="connsiteY4" fmla="*/ 2627957 h 3060229"/>
              <a:gd name="connsiteX5" fmla="*/ 1293240 w 5023346"/>
              <a:gd name="connsiteY5" fmla="*/ 1608324 h 3060229"/>
              <a:gd name="connsiteX6" fmla="*/ 259633 w 5023346"/>
              <a:gd name="connsiteY6" fmla="*/ 533150 h 3060229"/>
              <a:gd name="connsiteX7" fmla="*/ 7927 w 5023346"/>
              <a:gd name="connsiteY7" fmla="*/ 1365 h 3060229"/>
              <a:gd name="connsiteX8" fmla="*/ 461067 w 5023346"/>
              <a:gd name="connsiteY8" fmla="*/ 368704 h 3060229"/>
              <a:gd name="connsiteX9" fmla="*/ 1078348 w 5023346"/>
              <a:gd name="connsiteY9" fmla="*/ 433397 h 3060229"/>
              <a:gd name="connsiteX10" fmla="*/ 2702199 w 5023346"/>
              <a:gd name="connsiteY10" fmla="*/ 494253 h 3060229"/>
              <a:gd name="connsiteX11" fmla="*/ 4416583 w 5023346"/>
              <a:gd name="connsiteY11" fmla="*/ 595121 h 3060229"/>
              <a:gd name="connsiteX12" fmla="*/ 5012922 w 5023346"/>
              <a:gd name="connsiteY12" fmla="*/ 609379 h 3060229"/>
              <a:gd name="connsiteX0" fmla="*/ 5012922 w 5023346"/>
              <a:gd name="connsiteY0" fmla="*/ 610835 h 3061685"/>
              <a:gd name="connsiteX1" fmla="*/ 5018581 w 5023346"/>
              <a:gd name="connsiteY1" fmla="*/ 1232875 h 3061685"/>
              <a:gd name="connsiteX2" fmla="*/ 5023346 w 5023346"/>
              <a:gd name="connsiteY2" fmla="*/ 2840508 h 3061685"/>
              <a:gd name="connsiteX3" fmla="*/ 3189781 w 5023346"/>
              <a:gd name="connsiteY3" fmla="*/ 3038692 h 3061685"/>
              <a:gd name="connsiteX4" fmla="*/ 2283041 w 5023346"/>
              <a:gd name="connsiteY4" fmla="*/ 2629413 h 3061685"/>
              <a:gd name="connsiteX5" fmla="*/ 1293240 w 5023346"/>
              <a:gd name="connsiteY5" fmla="*/ 1609780 h 3061685"/>
              <a:gd name="connsiteX6" fmla="*/ 259633 w 5023346"/>
              <a:gd name="connsiteY6" fmla="*/ 534606 h 3061685"/>
              <a:gd name="connsiteX7" fmla="*/ 7927 w 5023346"/>
              <a:gd name="connsiteY7" fmla="*/ 2821 h 3061685"/>
              <a:gd name="connsiteX8" fmla="*/ 461067 w 5023346"/>
              <a:gd name="connsiteY8" fmla="*/ 370160 h 3061685"/>
              <a:gd name="connsiteX9" fmla="*/ 1078348 w 5023346"/>
              <a:gd name="connsiteY9" fmla="*/ 434853 h 3061685"/>
              <a:gd name="connsiteX10" fmla="*/ 2702199 w 5023346"/>
              <a:gd name="connsiteY10" fmla="*/ 495709 h 3061685"/>
              <a:gd name="connsiteX11" fmla="*/ 4416583 w 5023346"/>
              <a:gd name="connsiteY11" fmla="*/ 596577 h 3061685"/>
              <a:gd name="connsiteX12" fmla="*/ 5012922 w 5023346"/>
              <a:gd name="connsiteY12" fmla="*/ 610835 h 3061685"/>
              <a:gd name="connsiteX0" fmla="*/ 5012922 w 5023346"/>
              <a:gd name="connsiteY0" fmla="*/ 610202 h 3061052"/>
              <a:gd name="connsiteX1" fmla="*/ 5018581 w 5023346"/>
              <a:gd name="connsiteY1" fmla="*/ 1232242 h 3061052"/>
              <a:gd name="connsiteX2" fmla="*/ 5023346 w 5023346"/>
              <a:gd name="connsiteY2" fmla="*/ 2839875 h 3061052"/>
              <a:gd name="connsiteX3" fmla="*/ 3189781 w 5023346"/>
              <a:gd name="connsiteY3" fmla="*/ 3038059 h 3061052"/>
              <a:gd name="connsiteX4" fmla="*/ 2283041 w 5023346"/>
              <a:gd name="connsiteY4" fmla="*/ 2628780 h 3061052"/>
              <a:gd name="connsiteX5" fmla="*/ 1293240 w 5023346"/>
              <a:gd name="connsiteY5" fmla="*/ 1609147 h 3061052"/>
              <a:gd name="connsiteX6" fmla="*/ 259633 w 5023346"/>
              <a:gd name="connsiteY6" fmla="*/ 533973 h 3061052"/>
              <a:gd name="connsiteX7" fmla="*/ 7927 w 5023346"/>
              <a:gd name="connsiteY7" fmla="*/ 2188 h 3061052"/>
              <a:gd name="connsiteX8" fmla="*/ 461067 w 5023346"/>
              <a:gd name="connsiteY8" fmla="*/ 369527 h 3061052"/>
              <a:gd name="connsiteX9" fmla="*/ 1078348 w 5023346"/>
              <a:gd name="connsiteY9" fmla="*/ 434220 h 3061052"/>
              <a:gd name="connsiteX10" fmla="*/ 2702199 w 5023346"/>
              <a:gd name="connsiteY10" fmla="*/ 495076 h 3061052"/>
              <a:gd name="connsiteX11" fmla="*/ 4416583 w 5023346"/>
              <a:gd name="connsiteY11" fmla="*/ 595944 h 3061052"/>
              <a:gd name="connsiteX12" fmla="*/ 5012922 w 5023346"/>
              <a:gd name="connsiteY12" fmla="*/ 610202 h 3061052"/>
              <a:gd name="connsiteX0" fmla="*/ 5012922 w 5023346"/>
              <a:gd name="connsiteY0" fmla="*/ 613408 h 3064258"/>
              <a:gd name="connsiteX1" fmla="*/ 5018581 w 5023346"/>
              <a:gd name="connsiteY1" fmla="*/ 1235448 h 3064258"/>
              <a:gd name="connsiteX2" fmla="*/ 5023346 w 5023346"/>
              <a:gd name="connsiteY2" fmla="*/ 2843081 h 3064258"/>
              <a:gd name="connsiteX3" fmla="*/ 3189781 w 5023346"/>
              <a:gd name="connsiteY3" fmla="*/ 3041265 h 3064258"/>
              <a:gd name="connsiteX4" fmla="*/ 2283041 w 5023346"/>
              <a:gd name="connsiteY4" fmla="*/ 2631986 h 3064258"/>
              <a:gd name="connsiteX5" fmla="*/ 1293240 w 5023346"/>
              <a:gd name="connsiteY5" fmla="*/ 1612353 h 3064258"/>
              <a:gd name="connsiteX6" fmla="*/ 259633 w 5023346"/>
              <a:gd name="connsiteY6" fmla="*/ 537179 h 3064258"/>
              <a:gd name="connsiteX7" fmla="*/ 7927 w 5023346"/>
              <a:gd name="connsiteY7" fmla="*/ 5394 h 3064258"/>
              <a:gd name="connsiteX8" fmla="*/ 461067 w 5023346"/>
              <a:gd name="connsiteY8" fmla="*/ 372733 h 3064258"/>
              <a:gd name="connsiteX9" fmla="*/ 1078348 w 5023346"/>
              <a:gd name="connsiteY9" fmla="*/ 437426 h 3064258"/>
              <a:gd name="connsiteX10" fmla="*/ 2702199 w 5023346"/>
              <a:gd name="connsiteY10" fmla="*/ 498282 h 3064258"/>
              <a:gd name="connsiteX11" fmla="*/ 4416583 w 5023346"/>
              <a:gd name="connsiteY11" fmla="*/ 599150 h 3064258"/>
              <a:gd name="connsiteX12" fmla="*/ 5012922 w 5023346"/>
              <a:gd name="connsiteY12" fmla="*/ 613408 h 3064258"/>
              <a:gd name="connsiteX0" fmla="*/ 5012922 w 5023346"/>
              <a:gd name="connsiteY0" fmla="*/ 608702 h 3059552"/>
              <a:gd name="connsiteX1" fmla="*/ 5018581 w 5023346"/>
              <a:gd name="connsiteY1" fmla="*/ 1230742 h 3059552"/>
              <a:gd name="connsiteX2" fmla="*/ 5023346 w 5023346"/>
              <a:gd name="connsiteY2" fmla="*/ 2838375 h 3059552"/>
              <a:gd name="connsiteX3" fmla="*/ 3189781 w 5023346"/>
              <a:gd name="connsiteY3" fmla="*/ 3036559 h 3059552"/>
              <a:gd name="connsiteX4" fmla="*/ 2283041 w 5023346"/>
              <a:gd name="connsiteY4" fmla="*/ 2627280 h 3059552"/>
              <a:gd name="connsiteX5" fmla="*/ 1293240 w 5023346"/>
              <a:gd name="connsiteY5" fmla="*/ 1607647 h 3059552"/>
              <a:gd name="connsiteX6" fmla="*/ 259633 w 5023346"/>
              <a:gd name="connsiteY6" fmla="*/ 532473 h 3059552"/>
              <a:gd name="connsiteX7" fmla="*/ 7927 w 5023346"/>
              <a:gd name="connsiteY7" fmla="*/ 688 h 3059552"/>
              <a:gd name="connsiteX8" fmla="*/ 461067 w 5023346"/>
              <a:gd name="connsiteY8" fmla="*/ 368027 h 3059552"/>
              <a:gd name="connsiteX9" fmla="*/ 1078348 w 5023346"/>
              <a:gd name="connsiteY9" fmla="*/ 432720 h 3059552"/>
              <a:gd name="connsiteX10" fmla="*/ 2702199 w 5023346"/>
              <a:gd name="connsiteY10" fmla="*/ 493576 h 3059552"/>
              <a:gd name="connsiteX11" fmla="*/ 4416583 w 5023346"/>
              <a:gd name="connsiteY11" fmla="*/ 594444 h 3059552"/>
              <a:gd name="connsiteX12" fmla="*/ 5012922 w 5023346"/>
              <a:gd name="connsiteY12" fmla="*/ 608702 h 3059552"/>
              <a:gd name="connsiteX0" fmla="*/ 5012922 w 5023346"/>
              <a:gd name="connsiteY0" fmla="*/ 614275 h 3065125"/>
              <a:gd name="connsiteX1" fmla="*/ 5018581 w 5023346"/>
              <a:gd name="connsiteY1" fmla="*/ 1236315 h 3065125"/>
              <a:gd name="connsiteX2" fmla="*/ 5023346 w 5023346"/>
              <a:gd name="connsiteY2" fmla="*/ 2843948 h 3065125"/>
              <a:gd name="connsiteX3" fmla="*/ 3189781 w 5023346"/>
              <a:gd name="connsiteY3" fmla="*/ 3042132 h 3065125"/>
              <a:gd name="connsiteX4" fmla="*/ 2283041 w 5023346"/>
              <a:gd name="connsiteY4" fmla="*/ 2632853 h 3065125"/>
              <a:gd name="connsiteX5" fmla="*/ 1293240 w 5023346"/>
              <a:gd name="connsiteY5" fmla="*/ 1613220 h 3065125"/>
              <a:gd name="connsiteX6" fmla="*/ 259633 w 5023346"/>
              <a:gd name="connsiteY6" fmla="*/ 538046 h 3065125"/>
              <a:gd name="connsiteX7" fmla="*/ 7927 w 5023346"/>
              <a:gd name="connsiteY7" fmla="*/ 6261 h 3065125"/>
              <a:gd name="connsiteX8" fmla="*/ 461067 w 5023346"/>
              <a:gd name="connsiteY8" fmla="*/ 373600 h 3065125"/>
              <a:gd name="connsiteX9" fmla="*/ 1078348 w 5023346"/>
              <a:gd name="connsiteY9" fmla="*/ 438293 h 3065125"/>
              <a:gd name="connsiteX10" fmla="*/ 2702199 w 5023346"/>
              <a:gd name="connsiteY10" fmla="*/ 499149 h 3065125"/>
              <a:gd name="connsiteX11" fmla="*/ 4416583 w 5023346"/>
              <a:gd name="connsiteY11" fmla="*/ 600017 h 3065125"/>
              <a:gd name="connsiteX12" fmla="*/ 5012922 w 5023346"/>
              <a:gd name="connsiteY12" fmla="*/ 614275 h 3065125"/>
              <a:gd name="connsiteX0" fmla="*/ 5007338 w 5017762"/>
              <a:gd name="connsiteY0" fmla="*/ 611955 h 3062805"/>
              <a:gd name="connsiteX1" fmla="*/ 5012997 w 5017762"/>
              <a:gd name="connsiteY1" fmla="*/ 1233995 h 3062805"/>
              <a:gd name="connsiteX2" fmla="*/ 5017762 w 5017762"/>
              <a:gd name="connsiteY2" fmla="*/ 2841628 h 3062805"/>
              <a:gd name="connsiteX3" fmla="*/ 3184197 w 5017762"/>
              <a:gd name="connsiteY3" fmla="*/ 3039812 h 3062805"/>
              <a:gd name="connsiteX4" fmla="*/ 2277457 w 5017762"/>
              <a:gd name="connsiteY4" fmla="*/ 2630533 h 3062805"/>
              <a:gd name="connsiteX5" fmla="*/ 1287656 w 5017762"/>
              <a:gd name="connsiteY5" fmla="*/ 1610900 h 3062805"/>
              <a:gd name="connsiteX6" fmla="*/ 254049 w 5017762"/>
              <a:gd name="connsiteY6" fmla="*/ 535726 h 3062805"/>
              <a:gd name="connsiteX7" fmla="*/ 2343 w 5017762"/>
              <a:gd name="connsiteY7" fmla="*/ 3941 h 3062805"/>
              <a:gd name="connsiteX8" fmla="*/ 343045 w 5017762"/>
              <a:gd name="connsiteY8" fmla="*/ 297470 h 3062805"/>
              <a:gd name="connsiteX9" fmla="*/ 455483 w 5017762"/>
              <a:gd name="connsiteY9" fmla="*/ 371280 h 3062805"/>
              <a:gd name="connsiteX10" fmla="*/ 1072764 w 5017762"/>
              <a:gd name="connsiteY10" fmla="*/ 435973 h 3062805"/>
              <a:gd name="connsiteX11" fmla="*/ 2696615 w 5017762"/>
              <a:gd name="connsiteY11" fmla="*/ 496829 h 3062805"/>
              <a:gd name="connsiteX12" fmla="*/ 4410999 w 5017762"/>
              <a:gd name="connsiteY12" fmla="*/ 597697 h 3062805"/>
              <a:gd name="connsiteX13" fmla="*/ 5007338 w 5017762"/>
              <a:gd name="connsiteY13" fmla="*/ 611955 h 3062805"/>
              <a:gd name="connsiteX0" fmla="*/ 5007338 w 5017762"/>
              <a:gd name="connsiteY0" fmla="*/ 611807 h 3062657"/>
              <a:gd name="connsiteX1" fmla="*/ 5012997 w 5017762"/>
              <a:gd name="connsiteY1" fmla="*/ 1233847 h 3062657"/>
              <a:gd name="connsiteX2" fmla="*/ 5017762 w 5017762"/>
              <a:gd name="connsiteY2" fmla="*/ 2841480 h 3062657"/>
              <a:gd name="connsiteX3" fmla="*/ 3184197 w 5017762"/>
              <a:gd name="connsiteY3" fmla="*/ 3039664 h 3062657"/>
              <a:gd name="connsiteX4" fmla="*/ 2277457 w 5017762"/>
              <a:gd name="connsiteY4" fmla="*/ 2630385 h 3062657"/>
              <a:gd name="connsiteX5" fmla="*/ 1287656 w 5017762"/>
              <a:gd name="connsiteY5" fmla="*/ 1610752 h 3062657"/>
              <a:gd name="connsiteX6" fmla="*/ 254049 w 5017762"/>
              <a:gd name="connsiteY6" fmla="*/ 535578 h 3062657"/>
              <a:gd name="connsiteX7" fmla="*/ 2343 w 5017762"/>
              <a:gd name="connsiteY7" fmla="*/ 3793 h 3062657"/>
              <a:gd name="connsiteX8" fmla="*/ 343045 w 5017762"/>
              <a:gd name="connsiteY8" fmla="*/ 297322 h 3062657"/>
              <a:gd name="connsiteX9" fmla="*/ 455483 w 5017762"/>
              <a:gd name="connsiteY9" fmla="*/ 371132 h 3062657"/>
              <a:gd name="connsiteX10" fmla="*/ 1072764 w 5017762"/>
              <a:gd name="connsiteY10" fmla="*/ 435825 h 3062657"/>
              <a:gd name="connsiteX11" fmla="*/ 2696615 w 5017762"/>
              <a:gd name="connsiteY11" fmla="*/ 496681 h 3062657"/>
              <a:gd name="connsiteX12" fmla="*/ 4410999 w 5017762"/>
              <a:gd name="connsiteY12" fmla="*/ 597549 h 3062657"/>
              <a:gd name="connsiteX13" fmla="*/ 5007338 w 5017762"/>
              <a:gd name="connsiteY13" fmla="*/ 611807 h 3062657"/>
              <a:gd name="connsiteX0" fmla="*/ 5006738 w 5017162"/>
              <a:gd name="connsiteY0" fmla="*/ 611019 h 3061869"/>
              <a:gd name="connsiteX1" fmla="*/ 5012397 w 5017162"/>
              <a:gd name="connsiteY1" fmla="*/ 1233059 h 3061869"/>
              <a:gd name="connsiteX2" fmla="*/ 5017162 w 5017162"/>
              <a:gd name="connsiteY2" fmla="*/ 2840692 h 3061869"/>
              <a:gd name="connsiteX3" fmla="*/ 3183597 w 5017162"/>
              <a:gd name="connsiteY3" fmla="*/ 3038876 h 3061869"/>
              <a:gd name="connsiteX4" fmla="*/ 2276857 w 5017162"/>
              <a:gd name="connsiteY4" fmla="*/ 2629597 h 3061869"/>
              <a:gd name="connsiteX5" fmla="*/ 1287056 w 5017162"/>
              <a:gd name="connsiteY5" fmla="*/ 1609964 h 3061869"/>
              <a:gd name="connsiteX6" fmla="*/ 253449 w 5017162"/>
              <a:gd name="connsiteY6" fmla="*/ 534790 h 3061869"/>
              <a:gd name="connsiteX7" fmla="*/ 1743 w 5017162"/>
              <a:gd name="connsiteY7" fmla="*/ 3005 h 3061869"/>
              <a:gd name="connsiteX8" fmla="*/ 327356 w 5017162"/>
              <a:gd name="connsiteY8" fmla="*/ 317659 h 3061869"/>
              <a:gd name="connsiteX9" fmla="*/ 454883 w 5017162"/>
              <a:gd name="connsiteY9" fmla="*/ 370344 h 3061869"/>
              <a:gd name="connsiteX10" fmla="*/ 1072164 w 5017162"/>
              <a:gd name="connsiteY10" fmla="*/ 435037 h 3061869"/>
              <a:gd name="connsiteX11" fmla="*/ 2696015 w 5017162"/>
              <a:gd name="connsiteY11" fmla="*/ 495893 h 3061869"/>
              <a:gd name="connsiteX12" fmla="*/ 4410399 w 5017162"/>
              <a:gd name="connsiteY12" fmla="*/ 596761 h 3061869"/>
              <a:gd name="connsiteX13" fmla="*/ 5006738 w 5017162"/>
              <a:gd name="connsiteY13" fmla="*/ 611019 h 3061869"/>
              <a:gd name="connsiteX0" fmla="*/ 5006738 w 5017162"/>
              <a:gd name="connsiteY0" fmla="*/ 611019 h 3061869"/>
              <a:gd name="connsiteX1" fmla="*/ 5012397 w 5017162"/>
              <a:gd name="connsiteY1" fmla="*/ 1233059 h 3061869"/>
              <a:gd name="connsiteX2" fmla="*/ 5017162 w 5017162"/>
              <a:gd name="connsiteY2" fmla="*/ 2840692 h 3061869"/>
              <a:gd name="connsiteX3" fmla="*/ 3183597 w 5017162"/>
              <a:gd name="connsiteY3" fmla="*/ 3038876 h 3061869"/>
              <a:gd name="connsiteX4" fmla="*/ 2276857 w 5017162"/>
              <a:gd name="connsiteY4" fmla="*/ 2629597 h 3061869"/>
              <a:gd name="connsiteX5" fmla="*/ 1287056 w 5017162"/>
              <a:gd name="connsiteY5" fmla="*/ 1609964 h 3061869"/>
              <a:gd name="connsiteX6" fmla="*/ 253449 w 5017162"/>
              <a:gd name="connsiteY6" fmla="*/ 534790 h 3061869"/>
              <a:gd name="connsiteX7" fmla="*/ 1743 w 5017162"/>
              <a:gd name="connsiteY7" fmla="*/ 3005 h 3061869"/>
              <a:gd name="connsiteX8" fmla="*/ 327356 w 5017162"/>
              <a:gd name="connsiteY8" fmla="*/ 317659 h 3061869"/>
              <a:gd name="connsiteX9" fmla="*/ 454883 w 5017162"/>
              <a:gd name="connsiteY9" fmla="*/ 370344 h 3061869"/>
              <a:gd name="connsiteX10" fmla="*/ 1072164 w 5017162"/>
              <a:gd name="connsiteY10" fmla="*/ 435037 h 3061869"/>
              <a:gd name="connsiteX11" fmla="*/ 2696015 w 5017162"/>
              <a:gd name="connsiteY11" fmla="*/ 495893 h 3061869"/>
              <a:gd name="connsiteX12" fmla="*/ 4410399 w 5017162"/>
              <a:gd name="connsiteY12" fmla="*/ 596761 h 3061869"/>
              <a:gd name="connsiteX13" fmla="*/ 5006738 w 5017162"/>
              <a:gd name="connsiteY13" fmla="*/ 611019 h 3061869"/>
              <a:gd name="connsiteX0" fmla="*/ 5006738 w 5017162"/>
              <a:gd name="connsiteY0" fmla="*/ 611019 h 3061869"/>
              <a:gd name="connsiteX1" fmla="*/ 5012397 w 5017162"/>
              <a:gd name="connsiteY1" fmla="*/ 1233059 h 3061869"/>
              <a:gd name="connsiteX2" fmla="*/ 5017162 w 5017162"/>
              <a:gd name="connsiteY2" fmla="*/ 2840692 h 3061869"/>
              <a:gd name="connsiteX3" fmla="*/ 3183597 w 5017162"/>
              <a:gd name="connsiteY3" fmla="*/ 3038876 h 3061869"/>
              <a:gd name="connsiteX4" fmla="*/ 2276857 w 5017162"/>
              <a:gd name="connsiteY4" fmla="*/ 2629597 h 3061869"/>
              <a:gd name="connsiteX5" fmla="*/ 1287056 w 5017162"/>
              <a:gd name="connsiteY5" fmla="*/ 1609964 h 3061869"/>
              <a:gd name="connsiteX6" fmla="*/ 253449 w 5017162"/>
              <a:gd name="connsiteY6" fmla="*/ 534790 h 3061869"/>
              <a:gd name="connsiteX7" fmla="*/ 1743 w 5017162"/>
              <a:gd name="connsiteY7" fmla="*/ 3005 h 3061869"/>
              <a:gd name="connsiteX8" fmla="*/ 327356 w 5017162"/>
              <a:gd name="connsiteY8" fmla="*/ 317659 h 3061869"/>
              <a:gd name="connsiteX9" fmla="*/ 454883 w 5017162"/>
              <a:gd name="connsiteY9" fmla="*/ 370344 h 3061869"/>
              <a:gd name="connsiteX10" fmla="*/ 1072164 w 5017162"/>
              <a:gd name="connsiteY10" fmla="*/ 435037 h 3061869"/>
              <a:gd name="connsiteX11" fmla="*/ 2696015 w 5017162"/>
              <a:gd name="connsiteY11" fmla="*/ 495893 h 3061869"/>
              <a:gd name="connsiteX12" fmla="*/ 4410399 w 5017162"/>
              <a:gd name="connsiteY12" fmla="*/ 596761 h 3061869"/>
              <a:gd name="connsiteX13" fmla="*/ 5006738 w 5017162"/>
              <a:gd name="connsiteY13" fmla="*/ 611019 h 3061869"/>
              <a:gd name="connsiteX0" fmla="*/ 5006738 w 5017162"/>
              <a:gd name="connsiteY0" fmla="*/ 611019 h 3061869"/>
              <a:gd name="connsiteX1" fmla="*/ 5012397 w 5017162"/>
              <a:gd name="connsiteY1" fmla="*/ 1233059 h 3061869"/>
              <a:gd name="connsiteX2" fmla="*/ 5017162 w 5017162"/>
              <a:gd name="connsiteY2" fmla="*/ 2840692 h 3061869"/>
              <a:gd name="connsiteX3" fmla="*/ 3183597 w 5017162"/>
              <a:gd name="connsiteY3" fmla="*/ 3038876 h 3061869"/>
              <a:gd name="connsiteX4" fmla="*/ 2276857 w 5017162"/>
              <a:gd name="connsiteY4" fmla="*/ 2629597 h 3061869"/>
              <a:gd name="connsiteX5" fmla="*/ 1287056 w 5017162"/>
              <a:gd name="connsiteY5" fmla="*/ 1609964 h 3061869"/>
              <a:gd name="connsiteX6" fmla="*/ 253449 w 5017162"/>
              <a:gd name="connsiteY6" fmla="*/ 534790 h 3061869"/>
              <a:gd name="connsiteX7" fmla="*/ 1743 w 5017162"/>
              <a:gd name="connsiteY7" fmla="*/ 3005 h 3061869"/>
              <a:gd name="connsiteX8" fmla="*/ 327356 w 5017162"/>
              <a:gd name="connsiteY8" fmla="*/ 317659 h 3061869"/>
              <a:gd name="connsiteX9" fmla="*/ 1072164 w 5017162"/>
              <a:gd name="connsiteY9" fmla="*/ 435037 h 3061869"/>
              <a:gd name="connsiteX10" fmla="*/ 2696015 w 5017162"/>
              <a:gd name="connsiteY10" fmla="*/ 495893 h 3061869"/>
              <a:gd name="connsiteX11" fmla="*/ 4410399 w 5017162"/>
              <a:gd name="connsiteY11" fmla="*/ 596761 h 3061869"/>
              <a:gd name="connsiteX12" fmla="*/ 5006738 w 5017162"/>
              <a:gd name="connsiteY12" fmla="*/ 611019 h 3061869"/>
              <a:gd name="connsiteX0" fmla="*/ 5006738 w 5017162"/>
              <a:gd name="connsiteY0" fmla="*/ 611019 h 3061869"/>
              <a:gd name="connsiteX1" fmla="*/ 5012397 w 5017162"/>
              <a:gd name="connsiteY1" fmla="*/ 1233059 h 3061869"/>
              <a:gd name="connsiteX2" fmla="*/ 5017162 w 5017162"/>
              <a:gd name="connsiteY2" fmla="*/ 2840692 h 3061869"/>
              <a:gd name="connsiteX3" fmla="*/ 3183597 w 5017162"/>
              <a:gd name="connsiteY3" fmla="*/ 3038876 h 3061869"/>
              <a:gd name="connsiteX4" fmla="*/ 2276857 w 5017162"/>
              <a:gd name="connsiteY4" fmla="*/ 2629597 h 3061869"/>
              <a:gd name="connsiteX5" fmla="*/ 1287056 w 5017162"/>
              <a:gd name="connsiteY5" fmla="*/ 1609964 h 3061869"/>
              <a:gd name="connsiteX6" fmla="*/ 253449 w 5017162"/>
              <a:gd name="connsiteY6" fmla="*/ 534790 h 3061869"/>
              <a:gd name="connsiteX7" fmla="*/ 1743 w 5017162"/>
              <a:gd name="connsiteY7" fmla="*/ 3005 h 3061869"/>
              <a:gd name="connsiteX8" fmla="*/ 327356 w 5017162"/>
              <a:gd name="connsiteY8" fmla="*/ 317659 h 3061869"/>
              <a:gd name="connsiteX9" fmla="*/ 1072164 w 5017162"/>
              <a:gd name="connsiteY9" fmla="*/ 435037 h 3061869"/>
              <a:gd name="connsiteX10" fmla="*/ 2696015 w 5017162"/>
              <a:gd name="connsiteY10" fmla="*/ 495893 h 3061869"/>
              <a:gd name="connsiteX11" fmla="*/ 4410399 w 5017162"/>
              <a:gd name="connsiteY11" fmla="*/ 596761 h 3061869"/>
              <a:gd name="connsiteX12" fmla="*/ 5006738 w 5017162"/>
              <a:gd name="connsiteY12" fmla="*/ 611019 h 3061869"/>
              <a:gd name="connsiteX0" fmla="*/ 5006738 w 5017162"/>
              <a:gd name="connsiteY0" fmla="*/ 611348 h 3062198"/>
              <a:gd name="connsiteX1" fmla="*/ 5012397 w 5017162"/>
              <a:gd name="connsiteY1" fmla="*/ 1233388 h 3062198"/>
              <a:gd name="connsiteX2" fmla="*/ 5017162 w 5017162"/>
              <a:gd name="connsiteY2" fmla="*/ 2841021 h 3062198"/>
              <a:gd name="connsiteX3" fmla="*/ 3183597 w 5017162"/>
              <a:gd name="connsiteY3" fmla="*/ 3039205 h 3062198"/>
              <a:gd name="connsiteX4" fmla="*/ 2276857 w 5017162"/>
              <a:gd name="connsiteY4" fmla="*/ 2629926 h 3062198"/>
              <a:gd name="connsiteX5" fmla="*/ 1287056 w 5017162"/>
              <a:gd name="connsiteY5" fmla="*/ 1610293 h 3062198"/>
              <a:gd name="connsiteX6" fmla="*/ 253449 w 5017162"/>
              <a:gd name="connsiteY6" fmla="*/ 535119 h 3062198"/>
              <a:gd name="connsiteX7" fmla="*/ 1743 w 5017162"/>
              <a:gd name="connsiteY7" fmla="*/ 3334 h 3062198"/>
              <a:gd name="connsiteX8" fmla="*/ 327356 w 5017162"/>
              <a:gd name="connsiteY8" fmla="*/ 317988 h 3062198"/>
              <a:gd name="connsiteX9" fmla="*/ 1072164 w 5017162"/>
              <a:gd name="connsiteY9" fmla="*/ 435366 h 3062198"/>
              <a:gd name="connsiteX10" fmla="*/ 2696015 w 5017162"/>
              <a:gd name="connsiteY10" fmla="*/ 496222 h 3062198"/>
              <a:gd name="connsiteX11" fmla="*/ 4410399 w 5017162"/>
              <a:gd name="connsiteY11" fmla="*/ 597090 h 3062198"/>
              <a:gd name="connsiteX12" fmla="*/ 5006738 w 5017162"/>
              <a:gd name="connsiteY12" fmla="*/ 611348 h 3062198"/>
              <a:gd name="connsiteX0" fmla="*/ 5006738 w 5017162"/>
              <a:gd name="connsiteY0" fmla="*/ 614453 h 3065303"/>
              <a:gd name="connsiteX1" fmla="*/ 5012397 w 5017162"/>
              <a:gd name="connsiteY1" fmla="*/ 1236493 h 3065303"/>
              <a:gd name="connsiteX2" fmla="*/ 5017162 w 5017162"/>
              <a:gd name="connsiteY2" fmla="*/ 2844126 h 3065303"/>
              <a:gd name="connsiteX3" fmla="*/ 3183597 w 5017162"/>
              <a:gd name="connsiteY3" fmla="*/ 3042310 h 3065303"/>
              <a:gd name="connsiteX4" fmla="*/ 2276857 w 5017162"/>
              <a:gd name="connsiteY4" fmla="*/ 2633031 h 3065303"/>
              <a:gd name="connsiteX5" fmla="*/ 1287056 w 5017162"/>
              <a:gd name="connsiteY5" fmla="*/ 1613398 h 3065303"/>
              <a:gd name="connsiteX6" fmla="*/ 253449 w 5017162"/>
              <a:gd name="connsiteY6" fmla="*/ 538224 h 3065303"/>
              <a:gd name="connsiteX7" fmla="*/ 1743 w 5017162"/>
              <a:gd name="connsiteY7" fmla="*/ 6439 h 3065303"/>
              <a:gd name="connsiteX8" fmla="*/ 327356 w 5017162"/>
              <a:gd name="connsiteY8" fmla="*/ 321093 h 3065303"/>
              <a:gd name="connsiteX9" fmla="*/ 1072164 w 5017162"/>
              <a:gd name="connsiteY9" fmla="*/ 438471 h 3065303"/>
              <a:gd name="connsiteX10" fmla="*/ 2696015 w 5017162"/>
              <a:gd name="connsiteY10" fmla="*/ 499327 h 3065303"/>
              <a:gd name="connsiteX11" fmla="*/ 4410399 w 5017162"/>
              <a:gd name="connsiteY11" fmla="*/ 600195 h 3065303"/>
              <a:gd name="connsiteX12" fmla="*/ 5006738 w 5017162"/>
              <a:gd name="connsiteY12" fmla="*/ 614453 h 3065303"/>
              <a:gd name="connsiteX0" fmla="*/ 5006738 w 5017162"/>
              <a:gd name="connsiteY0" fmla="*/ 614453 h 3065303"/>
              <a:gd name="connsiteX1" fmla="*/ 5012397 w 5017162"/>
              <a:gd name="connsiteY1" fmla="*/ 1236493 h 3065303"/>
              <a:gd name="connsiteX2" fmla="*/ 5017162 w 5017162"/>
              <a:gd name="connsiteY2" fmla="*/ 2844126 h 3065303"/>
              <a:gd name="connsiteX3" fmla="*/ 3183597 w 5017162"/>
              <a:gd name="connsiteY3" fmla="*/ 3042310 h 3065303"/>
              <a:gd name="connsiteX4" fmla="*/ 2276857 w 5017162"/>
              <a:gd name="connsiteY4" fmla="*/ 2633031 h 3065303"/>
              <a:gd name="connsiteX5" fmla="*/ 1287056 w 5017162"/>
              <a:gd name="connsiteY5" fmla="*/ 1613398 h 3065303"/>
              <a:gd name="connsiteX6" fmla="*/ 253449 w 5017162"/>
              <a:gd name="connsiteY6" fmla="*/ 538224 h 3065303"/>
              <a:gd name="connsiteX7" fmla="*/ 1743 w 5017162"/>
              <a:gd name="connsiteY7" fmla="*/ 6439 h 3065303"/>
              <a:gd name="connsiteX8" fmla="*/ 327356 w 5017162"/>
              <a:gd name="connsiteY8" fmla="*/ 321093 h 3065303"/>
              <a:gd name="connsiteX9" fmla="*/ 1061407 w 5017162"/>
              <a:gd name="connsiteY9" fmla="*/ 459986 h 3065303"/>
              <a:gd name="connsiteX10" fmla="*/ 2696015 w 5017162"/>
              <a:gd name="connsiteY10" fmla="*/ 499327 h 3065303"/>
              <a:gd name="connsiteX11" fmla="*/ 4410399 w 5017162"/>
              <a:gd name="connsiteY11" fmla="*/ 600195 h 3065303"/>
              <a:gd name="connsiteX12" fmla="*/ 5006738 w 5017162"/>
              <a:gd name="connsiteY12" fmla="*/ 614453 h 3065303"/>
              <a:gd name="connsiteX0" fmla="*/ 5006738 w 5017162"/>
              <a:gd name="connsiteY0" fmla="*/ 614453 h 3065303"/>
              <a:gd name="connsiteX1" fmla="*/ 5012397 w 5017162"/>
              <a:gd name="connsiteY1" fmla="*/ 1236493 h 3065303"/>
              <a:gd name="connsiteX2" fmla="*/ 5017162 w 5017162"/>
              <a:gd name="connsiteY2" fmla="*/ 2844126 h 3065303"/>
              <a:gd name="connsiteX3" fmla="*/ 3183597 w 5017162"/>
              <a:gd name="connsiteY3" fmla="*/ 3042310 h 3065303"/>
              <a:gd name="connsiteX4" fmla="*/ 2276857 w 5017162"/>
              <a:gd name="connsiteY4" fmla="*/ 2633031 h 3065303"/>
              <a:gd name="connsiteX5" fmla="*/ 1287056 w 5017162"/>
              <a:gd name="connsiteY5" fmla="*/ 1613398 h 3065303"/>
              <a:gd name="connsiteX6" fmla="*/ 253449 w 5017162"/>
              <a:gd name="connsiteY6" fmla="*/ 538224 h 3065303"/>
              <a:gd name="connsiteX7" fmla="*/ 1743 w 5017162"/>
              <a:gd name="connsiteY7" fmla="*/ 6439 h 3065303"/>
              <a:gd name="connsiteX8" fmla="*/ 327356 w 5017162"/>
              <a:gd name="connsiteY8" fmla="*/ 321093 h 3065303"/>
              <a:gd name="connsiteX9" fmla="*/ 1061407 w 5017162"/>
              <a:gd name="connsiteY9" fmla="*/ 459986 h 3065303"/>
              <a:gd name="connsiteX10" fmla="*/ 2706772 w 5017162"/>
              <a:gd name="connsiteY10" fmla="*/ 520843 h 3065303"/>
              <a:gd name="connsiteX11" fmla="*/ 4410399 w 5017162"/>
              <a:gd name="connsiteY11" fmla="*/ 600195 h 3065303"/>
              <a:gd name="connsiteX12" fmla="*/ 5006738 w 5017162"/>
              <a:gd name="connsiteY12" fmla="*/ 614453 h 3065303"/>
              <a:gd name="connsiteX0" fmla="*/ 4995981 w 5017162"/>
              <a:gd name="connsiteY0" fmla="*/ 625211 h 3065303"/>
              <a:gd name="connsiteX1" fmla="*/ 5012397 w 5017162"/>
              <a:gd name="connsiteY1" fmla="*/ 1236493 h 3065303"/>
              <a:gd name="connsiteX2" fmla="*/ 5017162 w 5017162"/>
              <a:gd name="connsiteY2" fmla="*/ 2844126 h 3065303"/>
              <a:gd name="connsiteX3" fmla="*/ 3183597 w 5017162"/>
              <a:gd name="connsiteY3" fmla="*/ 3042310 h 3065303"/>
              <a:gd name="connsiteX4" fmla="*/ 2276857 w 5017162"/>
              <a:gd name="connsiteY4" fmla="*/ 2633031 h 3065303"/>
              <a:gd name="connsiteX5" fmla="*/ 1287056 w 5017162"/>
              <a:gd name="connsiteY5" fmla="*/ 1613398 h 3065303"/>
              <a:gd name="connsiteX6" fmla="*/ 253449 w 5017162"/>
              <a:gd name="connsiteY6" fmla="*/ 538224 h 3065303"/>
              <a:gd name="connsiteX7" fmla="*/ 1743 w 5017162"/>
              <a:gd name="connsiteY7" fmla="*/ 6439 h 3065303"/>
              <a:gd name="connsiteX8" fmla="*/ 327356 w 5017162"/>
              <a:gd name="connsiteY8" fmla="*/ 321093 h 3065303"/>
              <a:gd name="connsiteX9" fmla="*/ 1061407 w 5017162"/>
              <a:gd name="connsiteY9" fmla="*/ 459986 h 3065303"/>
              <a:gd name="connsiteX10" fmla="*/ 2706772 w 5017162"/>
              <a:gd name="connsiteY10" fmla="*/ 520843 h 3065303"/>
              <a:gd name="connsiteX11" fmla="*/ 4410399 w 5017162"/>
              <a:gd name="connsiteY11" fmla="*/ 600195 h 3065303"/>
              <a:gd name="connsiteX12" fmla="*/ 4995981 w 5017162"/>
              <a:gd name="connsiteY12" fmla="*/ 625211 h 3065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17162" h="3065303">
                <a:moveTo>
                  <a:pt x="4995981" y="625211"/>
                </a:moveTo>
                <a:cubicBezTo>
                  <a:pt x="4997867" y="832558"/>
                  <a:pt x="5010511" y="1029146"/>
                  <a:pt x="5012397" y="1236493"/>
                </a:cubicBezTo>
                <a:cubicBezTo>
                  <a:pt x="5013985" y="1772371"/>
                  <a:pt x="5015574" y="2308248"/>
                  <a:pt x="5017162" y="2844126"/>
                </a:cubicBezTo>
                <a:lnTo>
                  <a:pt x="3183597" y="3042310"/>
                </a:lnTo>
                <a:cubicBezTo>
                  <a:pt x="2673573" y="3138289"/>
                  <a:pt x="2548683" y="2920677"/>
                  <a:pt x="2276857" y="2633031"/>
                </a:cubicBezTo>
                <a:cubicBezTo>
                  <a:pt x="2229708" y="2583138"/>
                  <a:pt x="1630649" y="1962533"/>
                  <a:pt x="1287056" y="1613398"/>
                </a:cubicBezTo>
                <a:cubicBezTo>
                  <a:pt x="992101" y="1332357"/>
                  <a:pt x="467668" y="806050"/>
                  <a:pt x="253449" y="538224"/>
                </a:cubicBezTo>
                <a:cubicBezTo>
                  <a:pt x="39230" y="270398"/>
                  <a:pt x="-10575" y="42627"/>
                  <a:pt x="1743" y="6439"/>
                </a:cubicBezTo>
                <a:cubicBezTo>
                  <a:pt x="14061" y="-29749"/>
                  <a:pt x="-45477" y="88138"/>
                  <a:pt x="327356" y="321093"/>
                </a:cubicBezTo>
                <a:cubicBezTo>
                  <a:pt x="514813" y="362920"/>
                  <a:pt x="664838" y="426694"/>
                  <a:pt x="1061407" y="459986"/>
                </a:cubicBezTo>
                <a:cubicBezTo>
                  <a:pt x="1457976" y="493278"/>
                  <a:pt x="2150399" y="493889"/>
                  <a:pt x="2706772" y="520843"/>
                </a:cubicBezTo>
                <a:lnTo>
                  <a:pt x="4410399" y="600195"/>
                </a:lnTo>
                <a:cubicBezTo>
                  <a:pt x="5066161" y="629525"/>
                  <a:pt x="4838776" y="623177"/>
                  <a:pt x="4995981" y="625211"/>
                </a:cubicBezTo>
                <a:close/>
              </a:path>
            </a:pathLst>
          </a:custGeom>
          <a:gradFill>
            <a:gsLst>
              <a:gs pos="0">
                <a:srgbClr val="A3D800">
                  <a:lumMod val="75000"/>
                </a:srgbClr>
              </a:gs>
              <a:gs pos="50000">
                <a:srgbClr val="A3D800"/>
              </a:gs>
              <a:gs pos="100000">
                <a:sysClr val="window" lastClr="FFFFFF"/>
              </a:gs>
            </a:gsLst>
            <a:lin ang="8400000" scaled="0"/>
          </a:gradFill>
          <a:ln w="12700" cap="flat" cmpd="sng" algn="ctr">
            <a:noFill/>
            <a:prstDash val="solid"/>
            <a:miter lim="800000"/>
          </a:ln>
          <a:effectLst>
            <a:outerShdw blurRad="330200" dist="190500" dir="2700000" algn="tl" rotWithShape="0">
              <a:prstClr val="black">
                <a:alpha val="40000"/>
              </a:prstClr>
            </a:outerShdw>
          </a:effectLst>
        </p:spPr>
        <p:txBody>
          <a:bodyPr anchor="ctr">
            <a:normAutofit/>
          </a:bodyPr>
          <a:lstStyle/>
          <a:p>
            <a:pPr algn="ctr" eaLnBrk="1" fontAlgn="auto" hangingPunct="1">
              <a:spcBef>
                <a:spcPts val="0"/>
              </a:spcBef>
              <a:spcAft>
                <a:spcPts val="0"/>
              </a:spcAft>
              <a:defRPr/>
            </a:pPr>
            <a:endParaRPr lang="zh-CN" altLang="en-US" kern="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7" name="MH_Other_71"/>
          <p:cNvSpPr/>
          <p:nvPr>
            <p:custDataLst>
              <p:tags r:id="rId11"/>
            </p:custDataLst>
          </p:nvPr>
        </p:nvSpPr>
        <p:spPr>
          <a:xfrm rot="12557209">
            <a:off x="2682875" y="2385963"/>
            <a:ext cx="617538" cy="258365"/>
          </a:xfrm>
          <a:prstGeom prst="trapezoid">
            <a:avLst/>
          </a:prstGeom>
          <a:gradFill>
            <a:gsLst>
              <a:gs pos="0">
                <a:srgbClr val="EE0076">
                  <a:lumMod val="75000"/>
                </a:srgbClr>
              </a:gs>
              <a:gs pos="100000">
                <a:srgbClr val="EE0076">
                  <a:lumMod val="60000"/>
                  <a:lumOff val="40000"/>
                </a:srgbClr>
              </a:gs>
            </a:gsLst>
            <a:lin ang="4800000" scaled="0"/>
          </a:gradFill>
          <a:ln w="12700" cap="flat" cmpd="sng" algn="ctr">
            <a:noFill/>
            <a:prstDash val="solid"/>
            <a:miter lim="800000"/>
          </a:ln>
          <a:effectLst/>
        </p:spPr>
        <p:txBody>
          <a:bodyPr anchor="ctr">
            <a:normAutofit fontScale="55000" lnSpcReduction="20000"/>
          </a:bodyPr>
          <a:lstStyle/>
          <a:p>
            <a:pPr algn="ctr" eaLnBrk="1" fontAlgn="auto" hangingPunct="1">
              <a:spcBef>
                <a:spcPts val="0"/>
              </a:spcBef>
              <a:spcAft>
                <a:spcPts val="0"/>
              </a:spcAft>
              <a:defRPr/>
            </a:pPr>
            <a:endParaRPr lang="zh-CN" altLang="en-US" kern="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8" name="MH_Other_72"/>
          <p:cNvSpPr/>
          <p:nvPr>
            <p:custDataLst>
              <p:tags r:id="rId12"/>
            </p:custDataLst>
          </p:nvPr>
        </p:nvSpPr>
        <p:spPr>
          <a:xfrm rot="12557209">
            <a:off x="2730500" y="2044253"/>
            <a:ext cx="762000" cy="622697"/>
          </a:xfrm>
          <a:prstGeom prst="downArrow">
            <a:avLst>
              <a:gd name="adj1" fmla="val 59016"/>
              <a:gd name="adj2" fmla="val 52019"/>
            </a:avLst>
          </a:prstGeom>
          <a:gradFill>
            <a:gsLst>
              <a:gs pos="0">
                <a:srgbClr val="A3D800"/>
              </a:gs>
              <a:gs pos="80000">
                <a:srgbClr val="A3D800"/>
              </a:gs>
              <a:gs pos="100000">
                <a:srgbClr val="A3D800">
                  <a:lumMod val="60000"/>
                  <a:lumOff val="40000"/>
                </a:srgbClr>
              </a:gs>
            </a:gsLst>
            <a:lin ang="16200000" scaled="0"/>
          </a:gradFill>
          <a:ln w="12700" cap="flat" cmpd="sng" algn="ctr">
            <a:noFill/>
            <a:prstDash val="solid"/>
            <a:miter lim="800000"/>
          </a:ln>
          <a:effectLst>
            <a:outerShdw blurRad="330200" dist="190500" dir="2700000" algn="tl" rotWithShape="0">
              <a:prstClr val="black">
                <a:alpha val="40000"/>
              </a:prstClr>
            </a:outerShdw>
          </a:effectLst>
        </p:spPr>
        <p:txBody>
          <a:bodyPr anchor="ctr">
            <a:normAutofit/>
          </a:bodyPr>
          <a:lstStyle/>
          <a:p>
            <a:pPr algn="ctr" eaLnBrk="1" fontAlgn="auto" hangingPunct="1">
              <a:spcBef>
                <a:spcPts val="0"/>
              </a:spcBef>
              <a:spcAft>
                <a:spcPts val="0"/>
              </a:spcAft>
              <a:defRPr/>
            </a:pPr>
            <a:endParaRPr lang="zh-CN" altLang="en-US" kern="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9" name="MH_Other_73"/>
          <p:cNvSpPr>
            <a:spLocks noChangeAspect="1"/>
          </p:cNvSpPr>
          <p:nvPr>
            <p:custDataLst>
              <p:tags r:id="rId13"/>
            </p:custDataLst>
          </p:nvPr>
        </p:nvSpPr>
        <p:spPr>
          <a:xfrm rot="10800000" flipV="1">
            <a:off x="5434013" y="2871737"/>
            <a:ext cx="1368425" cy="626269"/>
          </a:xfrm>
          <a:custGeom>
            <a:avLst/>
            <a:gdLst>
              <a:gd name="connsiteX0" fmla="*/ 4921135 w 5004262"/>
              <a:gd name="connsiteY0" fmla="*/ 515389 h 2926080"/>
              <a:gd name="connsiteX1" fmla="*/ 5004262 w 5004262"/>
              <a:gd name="connsiteY1" fmla="*/ 1147157 h 2926080"/>
              <a:gd name="connsiteX2" fmla="*/ 4987637 w 5004262"/>
              <a:gd name="connsiteY2" fmla="*/ 2726575 h 2926080"/>
              <a:gd name="connsiteX3" fmla="*/ 3175462 w 5004262"/>
              <a:gd name="connsiteY3" fmla="*/ 2926080 h 2926080"/>
              <a:gd name="connsiteX4" fmla="*/ 2294313 w 5004262"/>
              <a:gd name="connsiteY4" fmla="*/ 2543695 h 2926080"/>
              <a:gd name="connsiteX5" fmla="*/ 216131 w 5004262"/>
              <a:gd name="connsiteY5" fmla="*/ 448888 h 2926080"/>
              <a:gd name="connsiteX6" fmla="*/ 0 w 5004262"/>
              <a:gd name="connsiteY6" fmla="*/ 0 h 2926080"/>
              <a:gd name="connsiteX7" fmla="*/ 149629 w 5004262"/>
              <a:gd name="connsiteY7" fmla="*/ 83128 h 2926080"/>
              <a:gd name="connsiteX8" fmla="*/ 1064029 w 5004262"/>
              <a:gd name="connsiteY8" fmla="*/ 349135 h 2926080"/>
              <a:gd name="connsiteX9" fmla="*/ 4921135 w 5004262"/>
              <a:gd name="connsiteY9" fmla="*/ 515389 h 2926080"/>
              <a:gd name="connsiteX0" fmla="*/ 4971012 w 5004262"/>
              <a:gd name="connsiteY0" fmla="*/ 515389 h 2926080"/>
              <a:gd name="connsiteX1" fmla="*/ 5004262 w 5004262"/>
              <a:gd name="connsiteY1" fmla="*/ 1147157 h 2926080"/>
              <a:gd name="connsiteX2" fmla="*/ 4987637 w 5004262"/>
              <a:gd name="connsiteY2" fmla="*/ 2726575 h 2926080"/>
              <a:gd name="connsiteX3" fmla="*/ 3175462 w 5004262"/>
              <a:gd name="connsiteY3" fmla="*/ 2926080 h 2926080"/>
              <a:gd name="connsiteX4" fmla="*/ 2294313 w 5004262"/>
              <a:gd name="connsiteY4" fmla="*/ 2543695 h 2926080"/>
              <a:gd name="connsiteX5" fmla="*/ 216131 w 5004262"/>
              <a:gd name="connsiteY5" fmla="*/ 448888 h 2926080"/>
              <a:gd name="connsiteX6" fmla="*/ 0 w 5004262"/>
              <a:gd name="connsiteY6" fmla="*/ 0 h 2926080"/>
              <a:gd name="connsiteX7" fmla="*/ 149629 w 5004262"/>
              <a:gd name="connsiteY7" fmla="*/ 83128 h 2926080"/>
              <a:gd name="connsiteX8" fmla="*/ 1064029 w 5004262"/>
              <a:gd name="connsiteY8" fmla="*/ 349135 h 2926080"/>
              <a:gd name="connsiteX9" fmla="*/ 4971012 w 5004262"/>
              <a:gd name="connsiteY9" fmla="*/ 515389 h 2926080"/>
              <a:gd name="connsiteX0" fmla="*/ 5037514 w 5037514"/>
              <a:gd name="connsiteY0" fmla="*/ 515389 h 2926080"/>
              <a:gd name="connsiteX1" fmla="*/ 5004262 w 5037514"/>
              <a:gd name="connsiteY1" fmla="*/ 1147157 h 2926080"/>
              <a:gd name="connsiteX2" fmla="*/ 4987637 w 5037514"/>
              <a:gd name="connsiteY2" fmla="*/ 2726575 h 2926080"/>
              <a:gd name="connsiteX3" fmla="*/ 3175462 w 5037514"/>
              <a:gd name="connsiteY3" fmla="*/ 2926080 h 2926080"/>
              <a:gd name="connsiteX4" fmla="*/ 2294313 w 5037514"/>
              <a:gd name="connsiteY4" fmla="*/ 2543695 h 2926080"/>
              <a:gd name="connsiteX5" fmla="*/ 216131 w 5037514"/>
              <a:gd name="connsiteY5" fmla="*/ 448888 h 2926080"/>
              <a:gd name="connsiteX6" fmla="*/ 0 w 5037514"/>
              <a:gd name="connsiteY6" fmla="*/ 0 h 2926080"/>
              <a:gd name="connsiteX7" fmla="*/ 149629 w 5037514"/>
              <a:gd name="connsiteY7" fmla="*/ 83128 h 2926080"/>
              <a:gd name="connsiteX8" fmla="*/ 1064029 w 5037514"/>
              <a:gd name="connsiteY8" fmla="*/ 349135 h 2926080"/>
              <a:gd name="connsiteX9" fmla="*/ 5037514 w 5037514"/>
              <a:gd name="connsiteY9" fmla="*/ 515389 h 2926080"/>
              <a:gd name="connsiteX0" fmla="*/ 5037514 w 5037514"/>
              <a:gd name="connsiteY0" fmla="*/ 515389 h 2926080"/>
              <a:gd name="connsiteX1" fmla="*/ 5004262 w 5037514"/>
              <a:gd name="connsiteY1" fmla="*/ 1147157 h 2926080"/>
              <a:gd name="connsiteX2" fmla="*/ 4987637 w 5037514"/>
              <a:gd name="connsiteY2" fmla="*/ 2726575 h 2926080"/>
              <a:gd name="connsiteX3" fmla="*/ 3175462 w 5037514"/>
              <a:gd name="connsiteY3" fmla="*/ 2926080 h 2926080"/>
              <a:gd name="connsiteX4" fmla="*/ 2294313 w 5037514"/>
              <a:gd name="connsiteY4" fmla="*/ 2543695 h 2926080"/>
              <a:gd name="connsiteX5" fmla="*/ 216131 w 5037514"/>
              <a:gd name="connsiteY5" fmla="*/ 448888 h 2926080"/>
              <a:gd name="connsiteX6" fmla="*/ 0 w 5037514"/>
              <a:gd name="connsiteY6" fmla="*/ 0 h 2926080"/>
              <a:gd name="connsiteX7" fmla="*/ 149629 w 5037514"/>
              <a:gd name="connsiteY7" fmla="*/ 83128 h 2926080"/>
              <a:gd name="connsiteX8" fmla="*/ 1064029 w 5037514"/>
              <a:gd name="connsiteY8" fmla="*/ 349135 h 2926080"/>
              <a:gd name="connsiteX9" fmla="*/ 5037514 w 5037514"/>
              <a:gd name="connsiteY9" fmla="*/ 515389 h 2926080"/>
              <a:gd name="connsiteX0" fmla="*/ 5037514 w 5037514"/>
              <a:gd name="connsiteY0" fmla="*/ 515389 h 2940516"/>
              <a:gd name="connsiteX1" fmla="*/ 5004262 w 5037514"/>
              <a:gd name="connsiteY1" fmla="*/ 1147157 h 2940516"/>
              <a:gd name="connsiteX2" fmla="*/ 4987637 w 5037514"/>
              <a:gd name="connsiteY2" fmla="*/ 2726575 h 2940516"/>
              <a:gd name="connsiteX3" fmla="*/ 3175462 w 5037514"/>
              <a:gd name="connsiteY3" fmla="*/ 2926080 h 2940516"/>
              <a:gd name="connsiteX4" fmla="*/ 2294313 w 5037514"/>
              <a:gd name="connsiteY4" fmla="*/ 2543695 h 2940516"/>
              <a:gd name="connsiteX5" fmla="*/ 216131 w 5037514"/>
              <a:gd name="connsiteY5" fmla="*/ 448888 h 2940516"/>
              <a:gd name="connsiteX6" fmla="*/ 0 w 5037514"/>
              <a:gd name="connsiteY6" fmla="*/ 0 h 2940516"/>
              <a:gd name="connsiteX7" fmla="*/ 149629 w 5037514"/>
              <a:gd name="connsiteY7" fmla="*/ 83128 h 2940516"/>
              <a:gd name="connsiteX8" fmla="*/ 1064029 w 5037514"/>
              <a:gd name="connsiteY8" fmla="*/ 349135 h 2940516"/>
              <a:gd name="connsiteX9" fmla="*/ 5037514 w 5037514"/>
              <a:gd name="connsiteY9" fmla="*/ 515389 h 2940516"/>
              <a:gd name="connsiteX0" fmla="*/ 5037514 w 5037514"/>
              <a:gd name="connsiteY0" fmla="*/ 515389 h 2940516"/>
              <a:gd name="connsiteX1" fmla="*/ 5004262 w 5037514"/>
              <a:gd name="connsiteY1" fmla="*/ 1147157 h 2940516"/>
              <a:gd name="connsiteX2" fmla="*/ 4987637 w 5037514"/>
              <a:gd name="connsiteY2" fmla="*/ 2726575 h 2940516"/>
              <a:gd name="connsiteX3" fmla="*/ 3175462 w 5037514"/>
              <a:gd name="connsiteY3" fmla="*/ 2926080 h 2940516"/>
              <a:gd name="connsiteX4" fmla="*/ 2277687 w 5037514"/>
              <a:gd name="connsiteY4" fmla="*/ 2543695 h 2940516"/>
              <a:gd name="connsiteX5" fmla="*/ 216131 w 5037514"/>
              <a:gd name="connsiteY5" fmla="*/ 448888 h 2940516"/>
              <a:gd name="connsiteX6" fmla="*/ 0 w 5037514"/>
              <a:gd name="connsiteY6" fmla="*/ 0 h 2940516"/>
              <a:gd name="connsiteX7" fmla="*/ 149629 w 5037514"/>
              <a:gd name="connsiteY7" fmla="*/ 83128 h 2940516"/>
              <a:gd name="connsiteX8" fmla="*/ 1064029 w 5037514"/>
              <a:gd name="connsiteY8" fmla="*/ 349135 h 2940516"/>
              <a:gd name="connsiteX9" fmla="*/ 5037514 w 5037514"/>
              <a:gd name="connsiteY9" fmla="*/ 515389 h 2940516"/>
              <a:gd name="connsiteX0" fmla="*/ 5020889 w 5020889"/>
              <a:gd name="connsiteY0" fmla="*/ 648392 h 3073519"/>
              <a:gd name="connsiteX1" fmla="*/ 4987637 w 5020889"/>
              <a:gd name="connsiteY1" fmla="*/ 1280160 h 3073519"/>
              <a:gd name="connsiteX2" fmla="*/ 4971012 w 5020889"/>
              <a:gd name="connsiteY2" fmla="*/ 2859578 h 3073519"/>
              <a:gd name="connsiteX3" fmla="*/ 3158837 w 5020889"/>
              <a:gd name="connsiteY3" fmla="*/ 3059083 h 3073519"/>
              <a:gd name="connsiteX4" fmla="*/ 2261062 w 5020889"/>
              <a:gd name="connsiteY4" fmla="*/ 2676698 h 3073519"/>
              <a:gd name="connsiteX5" fmla="*/ 199506 w 5020889"/>
              <a:gd name="connsiteY5" fmla="*/ 581891 h 3073519"/>
              <a:gd name="connsiteX6" fmla="*/ 0 w 5020889"/>
              <a:gd name="connsiteY6" fmla="*/ 0 h 3073519"/>
              <a:gd name="connsiteX7" fmla="*/ 133004 w 5020889"/>
              <a:gd name="connsiteY7" fmla="*/ 216131 h 3073519"/>
              <a:gd name="connsiteX8" fmla="*/ 1047404 w 5020889"/>
              <a:gd name="connsiteY8" fmla="*/ 482138 h 3073519"/>
              <a:gd name="connsiteX9" fmla="*/ 5020889 w 5020889"/>
              <a:gd name="connsiteY9" fmla="*/ 648392 h 3073519"/>
              <a:gd name="connsiteX0" fmla="*/ 5046970 w 5046970"/>
              <a:gd name="connsiteY0" fmla="*/ 648392 h 3073519"/>
              <a:gd name="connsiteX1" fmla="*/ 5013718 w 5046970"/>
              <a:gd name="connsiteY1" fmla="*/ 1280160 h 3073519"/>
              <a:gd name="connsiteX2" fmla="*/ 4997093 w 5046970"/>
              <a:gd name="connsiteY2" fmla="*/ 2859578 h 3073519"/>
              <a:gd name="connsiteX3" fmla="*/ 3184918 w 5046970"/>
              <a:gd name="connsiteY3" fmla="*/ 3059083 h 3073519"/>
              <a:gd name="connsiteX4" fmla="*/ 2287143 w 5046970"/>
              <a:gd name="connsiteY4" fmla="*/ 2676698 h 3073519"/>
              <a:gd name="connsiteX5" fmla="*/ 225587 w 5046970"/>
              <a:gd name="connsiteY5" fmla="*/ 581891 h 3073519"/>
              <a:gd name="connsiteX6" fmla="*/ 26081 w 5046970"/>
              <a:gd name="connsiteY6" fmla="*/ 0 h 3073519"/>
              <a:gd name="connsiteX7" fmla="*/ 159085 w 5046970"/>
              <a:gd name="connsiteY7" fmla="*/ 216131 h 3073519"/>
              <a:gd name="connsiteX8" fmla="*/ 1073485 w 5046970"/>
              <a:gd name="connsiteY8" fmla="*/ 482138 h 3073519"/>
              <a:gd name="connsiteX9" fmla="*/ 5046970 w 5046970"/>
              <a:gd name="connsiteY9" fmla="*/ 648392 h 3073519"/>
              <a:gd name="connsiteX0" fmla="*/ 5054991 w 5054991"/>
              <a:gd name="connsiteY0" fmla="*/ 612766 h 3037893"/>
              <a:gd name="connsiteX1" fmla="*/ 5021739 w 5054991"/>
              <a:gd name="connsiteY1" fmla="*/ 1244534 h 3037893"/>
              <a:gd name="connsiteX2" fmla="*/ 5005114 w 5054991"/>
              <a:gd name="connsiteY2" fmla="*/ 2823952 h 3037893"/>
              <a:gd name="connsiteX3" fmla="*/ 3192939 w 5054991"/>
              <a:gd name="connsiteY3" fmla="*/ 3023457 h 3037893"/>
              <a:gd name="connsiteX4" fmla="*/ 2295164 w 5054991"/>
              <a:gd name="connsiteY4" fmla="*/ 2641072 h 3037893"/>
              <a:gd name="connsiteX5" fmla="*/ 233608 w 5054991"/>
              <a:gd name="connsiteY5" fmla="*/ 546265 h 3037893"/>
              <a:gd name="connsiteX6" fmla="*/ 16289 w 5054991"/>
              <a:gd name="connsiteY6" fmla="*/ 0 h 3037893"/>
              <a:gd name="connsiteX7" fmla="*/ 167106 w 5054991"/>
              <a:gd name="connsiteY7" fmla="*/ 180505 h 3037893"/>
              <a:gd name="connsiteX8" fmla="*/ 1081506 w 5054991"/>
              <a:gd name="connsiteY8" fmla="*/ 446512 h 3037893"/>
              <a:gd name="connsiteX9" fmla="*/ 5054991 w 5054991"/>
              <a:gd name="connsiteY9" fmla="*/ 612766 h 3037893"/>
              <a:gd name="connsiteX0" fmla="*/ 5054991 w 5054991"/>
              <a:gd name="connsiteY0" fmla="*/ 634233 h 3059360"/>
              <a:gd name="connsiteX1" fmla="*/ 5021739 w 5054991"/>
              <a:gd name="connsiteY1" fmla="*/ 1266001 h 3059360"/>
              <a:gd name="connsiteX2" fmla="*/ 5005114 w 5054991"/>
              <a:gd name="connsiteY2" fmla="*/ 2845419 h 3059360"/>
              <a:gd name="connsiteX3" fmla="*/ 3192939 w 5054991"/>
              <a:gd name="connsiteY3" fmla="*/ 3044924 h 3059360"/>
              <a:gd name="connsiteX4" fmla="*/ 2295164 w 5054991"/>
              <a:gd name="connsiteY4" fmla="*/ 2662539 h 3059360"/>
              <a:gd name="connsiteX5" fmla="*/ 233608 w 5054991"/>
              <a:gd name="connsiteY5" fmla="*/ 567732 h 3059360"/>
              <a:gd name="connsiteX6" fmla="*/ 16289 w 5054991"/>
              <a:gd name="connsiteY6" fmla="*/ 21467 h 3059360"/>
              <a:gd name="connsiteX7" fmla="*/ 167106 w 5054991"/>
              <a:gd name="connsiteY7" fmla="*/ 201972 h 3059360"/>
              <a:gd name="connsiteX8" fmla="*/ 1081506 w 5054991"/>
              <a:gd name="connsiteY8" fmla="*/ 467979 h 3059360"/>
              <a:gd name="connsiteX9" fmla="*/ 5054991 w 5054991"/>
              <a:gd name="connsiteY9" fmla="*/ 634233 h 3059360"/>
              <a:gd name="connsiteX0" fmla="*/ 5041820 w 5041820"/>
              <a:gd name="connsiteY0" fmla="*/ 432261 h 2857388"/>
              <a:gd name="connsiteX1" fmla="*/ 5008568 w 5041820"/>
              <a:gd name="connsiteY1" fmla="*/ 1064029 h 2857388"/>
              <a:gd name="connsiteX2" fmla="*/ 4991943 w 5041820"/>
              <a:gd name="connsiteY2" fmla="*/ 2643447 h 2857388"/>
              <a:gd name="connsiteX3" fmla="*/ 3179768 w 5041820"/>
              <a:gd name="connsiteY3" fmla="*/ 2842952 h 2857388"/>
              <a:gd name="connsiteX4" fmla="*/ 2281993 w 5041820"/>
              <a:gd name="connsiteY4" fmla="*/ 2460567 h 2857388"/>
              <a:gd name="connsiteX5" fmla="*/ 220437 w 5041820"/>
              <a:gd name="connsiteY5" fmla="*/ 365760 h 2857388"/>
              <a:gd name="connsiteX6" fmla="*/ 153935 w 5041820"/>
              <a:gd name="connsiteY6" fmla="*/ 0 h 2857388"/>
              <a:gd name="connsiteX7" fmla="*/ 1068335 w 5041820"/>
              <a:gd name="connsiteY7" fmla="*/ 266007 h 2857388"/>
              <a:gd name="connsiteX8" fmla="*/ 5041820 w 5041820"/>
              <a:gd name="connsiteY8" fmla="*/ 432261 h 2857388"/>
              <a:gd name="connsiteX0" fmla="*/ 5076290 w 5076290"/>
              <a:gd name="connsiteY0" fmla="*/ 620000 h 3045127"/>
              <a:gd name="connsiteX1" fmla="*/ 5043038 w 5076290"/>
              <a:gd name="connsiteY1" fmla="*/ 1251768 h 3045127"/>
              <a:gd name="connsiteX2" fmla="*/ 5026413 w 5076290"/>
              <a:gd name="connsiteY2" fmla="*/ 2831186 h 3045127"/>
              <a:gd name="connsiteX3" fmla="*/ 3214238 w 5076290"/>
              <a:gd name="connsiteY3" fmla="*/ 3030691 h 3045127"/>
              <a:gd name="connsiteX4" fmla="*/ 2316463 w 5076290"/>
              <a:gd name="connsiteY4" fmla="*/ 2648306 h 3045127"/>
              <a:gd name="connsiteX5" fmla="*/ 254907 w 5076290"/>
              <a:gd name="connsiteY5" fmla="*/ 553499 h 3045127"/>
              <a:gd name="connsiteX6" fmla="*/ 188405 w 5076290"/>
              <a:gd name="connsiteY6" fmla="*/ 187739 h 3045127"/>
              <a:gd name="connsiteX7" fmla="*/ 1102805 w 5076290"/>
              <a:gd name="connsiteY7" fmla="*/ 453746 h 3045127"/>
              <a:gd name="connsiteX8" fmla="*/ 5076290 w 5076290"/>
              <a:gd name="connsiteY8" fmla="*/ 620000 h 3045127"/>
              <a:gd name="connsiteX0" fmla="*/ 4888557 w 4888557"/>
              <a:gd name="connsiteY0" fmla="*/ 262972 h 2688099"/>
              <a:gd name="connsiteX1" fmla="*/ 4855305 w 4888557"/>
              <a:gd name="connsiteY1" fmla="*/ 894740 h 2688099"/>
              <a:gd name="connsiteX2" fmla="*/ 4838680 w 4888557"/>
              <a:gd name="connsiteY2" fmla="*/ 2474158 h 2688099"/>
              <a:gd name="connsiteX3" fmla="*/ 3026505 w 4888557"/>
              <a:gd name="connsiteY3" fmla="*/ 2673663 h 2688099"/>
              <a:gd name="connsiteX4" fmla="*/ 2128730 w 4888557"/>
              <a:gd name="connsiteY4" fmla="*/ 2291278 h 2688099"/>
              <a:gd name="connsiteX5" fmla="*/ 67174 w 4888557"/>
              <a:gd name="connsiteY5" fmla="*/ 196471 h 2688099"/>
              <a:gd name="connsiteX6" fmla="*/ 915072 w 4888557"/>
              <a:gd name="connsiteY6" fmla="*/ 96718 h 2688099"/>
              <a:gd name="connsiteX7" fmla="*/ 4888557 w 4888557"/>
              <a:gd name="connsiteY7" fmla="*/ 262972 h 2688099"/>
              <a:gd name="connsiteX0" fmla="*/ 4925761 w 4925761"/>
              <a:gd name="connsiteY0" fmla="*/ 234368 h 2659495"/>
              <a:gd name="connsiteX1" fmla="*/ 4892509 w 4925761"/>
              <a:gd name="connsiteY1" fmla="*/ 866136 h 2659495"/>
              <a:gd name="connsiteX2" fmla="*/ 4875884 w 4925761"/>
              <a:gd name="connsiteY2" fmla="*/ 2445554 h 2659495"/>
              <a:gd name="connsiteX3" fmla="*/ 3063709 w 4925761"/>
              <a:gd name="connsiteY3" fmla="*/ 2645059 h 2659495"/>
              <a:gd name="connsiteX4" fmla="*/ 2165934 w 4925761"/>
              <a:gd name="connsiteY4" fmla="*/ 2262674 h 2659495"/>
              <a:gd name="connsiteX5" fmla="*/ 104378 w 4925761"/>
              <a:gd name="connsiteY5" fmla="*/ 167867 h 2659495"/>
              <a:gd name="connsiteX6" fmla="*/ 952276 w 4925761"/>
              <a:gd name="connsiteY6" fmla="*/ 68114 h 2659495"/>
              <a:gd name="connsiteX7" fmla="*/ 4925761 w 4925761"/>
              <a:gd name="connsiteY7" fmla="*/ 234368 h 2659495"/>
              <a:gd name="connsiteX0" fmla="*/ 5021571 w 5021571"/>
              <a:gd name="connsiteY0" fmla="*/ 357183 h 2782310"/>
              <a:gd name="connsiteX1" fmla="*/ 4988319 w 5021571"/>
              <a:gd name="connsiteY1" fmla="*/ 988951 h 2782310"/>
              <a:gd name="connsiteX2" fmla="*/ 4971694 w 5021571"/>
              <a:gd name="connsiteY2" fmla="*/ 2568369 h 2782310"/>
              <a:gd name="connsiteX3" fmla="*/ 3159519 w 5021571"/>
              <a:gd name="connsiteY3" fmla="*/ 2767874 h 2782310"/>
              <a:gd name="connsiteX4" fmla="*/ 2261744 w 5021571"/>
              <a:gd name="connsiteY4" fmla="*/ 2385489 h 2782310"/>
              <a:gd name="connsiteX5" fmla="*/ 200188 w 5021571"/>
              <a:gd name="connsiteY5" fmla="*/ 290682 h 2782310"/>
              <a:gd name="connsiteX6" fmla="*/ 1048086 w 5021571"/>
              <a:gd name="connsiteY6" fmla="*/ 190929 h 2782310"/>
              <a:gd name="connsiteX7" fmla="*/ 5021571 w 5021571"/>
              <a:gd name="connsiteY7" fmla="*/ 357183 h 2782310"/>
              <a:gd name="connsiteX0" fmla="*/ 5030073 w 5030073"/>
              <a:gd name="connsiteY0" fmla="*/ 346667 h 2771794"/>
              <a:gd name="connsiteX1" fmla="*/ 4996821 w 5030073"/>
              <a:gd name="connsiteY1" fmla="*/ 978435 h 2771794"/>
              <a:gd name="connsiteX2" fmla="*/ 4980196 w 5030073"/>
              <a:gd name="connsiteY2" fmla="*/ 2557853 h 2771794"/>
              <a:gd name="connsiteX3" fmla="*/ 3168021 w 5030073"/>
              <a:gd name="connsiteY3" fmla="*/ 2757358 h 2771794"/>
              <a:gd name="connsiteX4" fmla="*/ 2270246 w 5030073"/>
              <a:gd name="connsiteY4" fmla="*/ 2374973 h 2771794"/>
              <a:gd name="connsiteX5" fmla="*/ 208690 w 5030073"/>
              <a:gd name="connsiteY5" fmla="*/ 280166 h 2771794"/>
              <a:gd name="connsiteX6" fmla="*/ 165939 w 5030073"/>
              <a:gd name="connsiteY6" fmla="*/ 11785 h 2771794"/>
              <a:gd name="connsiteX7" fmla="*/ 1056588 w 5030073"/>
              <a:gd name="connsiteY7" fmla="*/ 180413 h 2771794"/>
              <a:gd name="connsiteX8" fmla="*/ 5030073 w 5030073"/>
              <a:gd name="connsiteY8" fmla="*/ 346667 h 2771794"/>
              <a:gd name="connsiteX0" fmla="*/ 5030073 w 5030073"/>
              <a:gd name="connsiteY0" fmla="*/ 346667 h 2771794"/>
              <a:gd name="connsiteX1" fmla="*/ 4996821 w 5030073"/>
              <a:gd name="connsiteY1" fmla="*/ 978435 h 2771794"/>
              <a:gd name="connsiteX2" fmla="*/ 4980196 w 5030073"/>
              <a:gd name="connsiteY2" fmla="*/ 2557853 h 2771794"/>
              <a:gd name="connsiteX3" fmla="*/ 3168021 w 5030073"/>
              <a:gd name="connsiteY3" fmla="*/ 2757358 h 2771794"/>
              <a:gd name="connsiteX4" fmla="*/ 2270246 w 5030073"/>
              <a:gd name="connsiteY4" fmla="*/ 2374973 h 2771794"/>
              <a:gd name="connsiteX5" fmla="*/ 208690 w 5030073"/>
              <a:gd name="connsiteY5" fmla="*/ 280166 h 2771794"/>
              <a:gd name="connsiteX6" fmla="*/ 165939 w 5030073"/>
              <a:gd name="connsiteY6" fmla="*/ 11785 h 2771794"/>
              <a:gd name="connsiteX7" fmla="*/ 1056588 w 5030073"/>
              <a:gd name="connsiteY7" fmla="*/ 180413 h 2771794"/>
              <a:gd name="connsiteX8" fmla="*/ 5030073 w 5030073"/>
              <a:gd name="connsiteY8" fmla="*/ 346667 h 2771794"/>
              <a:gd name="connsiteX0" fmla="*/ 5030073 w 5030073"/>
              <a:gd name="connsiteY0" fmla="*/ 344099 h 2769226"/>
              <a:gd name="connsiteX1" fmla="*/ 4996821 w 5030073"/>
              <a:gd name="connsiteY1" fmla="*/ 975867 h 2769226"/>
              <a:gd name="connsiteX2" fmla="*/ 4980196 w 5030073"/>
              <a:gd name="connsiteY2" fmla="*/ 2555285 h 2769226"/>
              <a:gd name="connsiteX3" fmla="*/ 3168021 w 5030073"/>
              <a:gd name="connsiteY3" fmla="*/ 2754790 h 2769226"/>
              <a:gd name="connsiteX4" fmla="*/ 2270246 w 5030073"/>
              <a:gd name="connsiteY4" fmla="*/ 2372405 h 2769226"/>
              <a:gd name="connsiteX5" fmla="*/ 208690 w 5030073"/>
              <a:gd name="connsiteY5" fmla="*/ 277598 h 2769226"/>
              <a:gd name="connsiteX6" fmla="*/ 165939 w 5030073"/>
              <a:gd name="connsiteY6" fmla="*/ 9217 h 2769226"/>
              <a:gd name="connsiteX7" fmla="*/ 1056588 w 5030073"/>
              <a:gd name="connsiteY7" fmla="*/ 177845 h 2769226"/>
              <a:gd name="connsiteX8" fmla="*/ 5030073 w 5030073"/>
              <a:gd name="connsiteY8" fmla="*/ 344099 h 2769226"/>
              <a:gd name="connsiteX0" fmla="*/ 5041985 w 5041985"/>
              <a:gd name="connsiteY0" fmla="*/ 340039 h 2765166"/>
              <a:gd name="connsiteX1" fmla="*/ 5008733 w 5041985"/>
              <a:gd name="connsiteY1" fmla="*/ 971807 h 2765166"/>
              <a:gd name="connsiteX2" fmla="*/ 4992108 w 5041985"/>
              <a:gd name="connsiteY2" fmla="*/ 2551225 h 2765166"/>
              <a:gd name="connsiteX3" fmla="*/ 3179933 w 5041985"/>
              <a:gd name="connsiteY3" fmla="*/ 2750730 h 2765166"/>
              <a:gd name="connsiteX4" fmla="*/ 2282158 w 5041985"/>
              <a:gd name="connsiteY4" fmla="*/ 2368345 h 2765166"/>
              <a:gd name="connsiteX5" fmla="*/ 220602 w 5041985"/>
              <a:gd name="connsiteY5" fmla="*/ 273538 h 2765166"/>
              <a:gd name="connsiteX6" fmla="*/ 177851 w 5041985"/>
              <a:gd name="connsiteY6" fmla="*/ 5157 h 2765166"/>
              <a:gd name="connsiteX7" fmla="*/ 1068500 w 5041985"/>
              <a:gd name="connsiteY7" fmla="*/ 173785 h 2765166"/>
              <a:gd name="connsiteX8" fmla="*/ 5041985 w 5041985"/>
              <a:gd name="connsiteY8" fmla="*/ 340039 h 2765166"/>
              <a:gd name="connsiteX0" fmla="*/ 5138124 w 5138124"/>
              <a:gd name="connsiteY0" fmla="*/ 610016 h 3035143"/>
              <a:gd name="connsiteX1" fmla="*/ 5104872 w 5138124"/>
              <a:gd name="connsiteY1" fmla="*/ 1241784 h 3035143"/>
              <a:gd name="connsiteX2" fmla="*/ 5088247 w 5138124"/>
              <a:gd name="connsiteY2" fmla="*/ 2821202 h 3035143"/>
              <a:gd name="connsiteX3" fmla="*/ 3276072 w 5138124"/>
              <a:gd name="connsiteY3" fmla="*/ 3020707 h 3035143"/>
              <a:gd name="connsiteX4" fmla="*/ 2378297 w 5138124"/>
              <a:gd name="connsiteY4" fmla="*/ 2638322 h 3035143"/>
              <a:gd name="connsiteX5" fmla="*/ 316741 w 5138124"/>
              <a:gd name="connsiteY5" fmla="*/ 543515 h 3035143"/>
              <a:gd name="connsiteX6" fmla="*/ 113673 w 5138124"/>
              <a:gd name="connsiteY6" fmla="*/ 2002 h 3035143"/>
              <a:gd name="connsiteX7" fmla="*/ 1164639 w 5138124"/>
              <a:gd name="connsiteY7" fmla="*/ 443762 h 3035143"/>
              <a:gd name="connsiteX8" fmla="*/ 5138124 w 5138124"/>
              <a:gd name="connsiteY8" fmla="*/ 610016 h 3035143"/>
              <a:gd name="connsiteX0" fmla="*/ 5071197 w 5071197"/>
              <a:gd name="connsiteY0" fmla="*/ 608227 h 3033354"/>
              <a:gd name="connsiteX1" fmla="*/ 5037945 w 5071197"/>
              <a:gd name="connsiteY1" fmla="*/ 1239995 h 3033354"/>
              <a:gd name="connsiteX2" fmla="*/ 5021320 w 5071197"/>
              <a:gd name="connsiteY2" fmla="*/ 2819413 h 3033354"/>
              <a:gd name="connsiteX3" fmla="*/ 3209145 w 5071197"/>
              <a:gd name="connsiteY3" fmla="*/ 3018918 h 3033354"/>
              <a:gd name="connsiteX4" fmla="*/ 2311370 w 5071197"/>
              <a:gd name="connsiteY4" fmla="*/ 2636533 h 3033354"/>
              <a:gd name="connsiteX5" fmla="*/ 249814 w 5071197"/>
              <a:gd name="connsiteY5" fmla="*/ 541726 h 3033354"/>
              <a:gd name="connsiteX6" fmla="*/ 46746 w 5071197"/>
              <a:gd name="connsiteY6" fmla="*/ 213 h 3033354"/>
              <a:gd name="connsiteX7" fmla="*/ 1097712 w 5071197"/>
              <a:gd name="connsiteY7" fmla="*/ 441973 h 3033354"/>
              <a:gd name="connsiteX8" fmla="*/ 5071197 w 5071197"/>
              <a:gd name="connsiteY8" fmla="*/ 608227 h 3033354"/>
              <a:gd name="connsiteX0" fmla="*/ 5071197 w 5071197"/>
              <a:gd name="connsiteY0" fmla="*/ 608226 h 3033353"/>
              <a:gd name="connsiteX1" fmla="*/ 5037945 w 5071197"/>
              <a:gd name="connsiteY1" fmla="*/ 1239994 h 3033353"/>
              <a:gd name="connsiteX2" fmla="*/ 5021320 w 5071197"/>
              <a:gd name="connsiteY2" fmla="*/ 2819412 h 3033353"/>
              <a:gd name="connsiteX3" fmla="*/ 3209145 w 5071197"/>
              <a:gd name="connsiteY3" fmla="*/ 3018917 h 3033353"/>
              <a:gd name="connsiteX4" fmla="*/ 2311370 w 5071197"/>
              <a:gd name="connsiteY4" fmla="*/ 2636532 h 3033353"/>
              <a:gd name="connsiteX5" fmla="*/ 249814 w 5071197"/>
              <a:gd name="connsiteY5" fmla="*/ 541725 h 3033353"/>
              <a:gd name="connsiteX6" fmla="*/ 46746 w 5071197"/>
              <a:gd name="connsiteY6" fmla="*/ 212 h 3033353"/>
              <a:gd name="connsiteX7" fmla="*/ 1097712 w 5071197"/>
              <a:gd name="connsiteY7" fmla="*/ 441972 h 3033353"/>
              <a:gd name="connsiteX8" fmla="*/ 5071197 w 5071197"/>
              <a:gd name="connsiteY8" fmla="*/ 608226 h 3033353"/>
              <a:gd name="connsiteX0" fmla="*/ 5071197 w 5071197"/>
              <a:gd name="connsiteY0" fmla="*/ 608204 h 3033331"/>
              <a:gd name="connsiteX1" fmla="*/ 5037945 w 5071197"/>
              <a:gd name="connsiteY1" fmla="*/ 1239972 h 3033331"/>
              <a:gd name="connsiteX2" fmla="*/ 5021320 w 5071197"/>
              <a:gd name="connsiteY2" fmla="*/ 2819390 h 3033331"/>
              <a:gd name="connsiteX3" fmla="*/ 3209145 w 5071197"/>
              <a:gd name="connsiteY3" fmla="*/ 3018895 h 3033331"/>
              <a:gd name="connsiteX4" fmla="*/ 2311370 w 5071197"/>
              <a:gd name="connsiteY4" fmla="*/ 2636510 h 3033331"/>
              <a:gd name="connsiteX5" fmla="*/ 249814 w 5071197"/>
              <a:gd name="connsiteY5" fmla="*/ 541703 h 3033331"/>
              <a:gd name="connsiteX6" fmla="*/ 46746 w 5071197"/>
              <a:gd name="connsiteY6" fmla="*/ 190 h 3033331"/>
              <a:gd name="connsiteX7" fmla="*/ 1097712 w 5071197"/>
              <a:gd name="connsiteY7" fmla="*/ 441950 h 3033331"/>
              <a:gd name="connsiteX8" fmla="*/ 5071197 w 5071197"/>
              <a:gd name="connsiteY8" fmla="*/ 608204 h 3033331"/>
              <a:gd name="connsiteX0" fmla="*/ 5071197 w 5071197"/>
              <a:gd name="connsiteY0" fmla="*/ 608204 h 3033331"/>
              <a:gd name="connsiteX1" fmla="*/ 5037945 w 5071197"/>
              <a:gd name="connsiteY1" fmla="*/ 1239972 h 3033331"/>
              <a:gd name="connsiteX2" fmla="*/ 5021320 w 5071197"/>
              <a:gd name="connsiteY2" fmla="*/ 2819390 h 3033331"/>
              <a:gd name="connsiteX3" fmla="*/ 3209145 w 5071197"/>
              <a:gd name="connsiteY3" fmla="*/ 3018895 h 3033331"/>
              <a:gd name="connsiteX4" fmla="*/ 2311370 w 5071197"/>
              <a:gd name="connsiteY4" fmla="*/ 2636510 h 3033331"/>
              <a:gd name="connsiteX5" fmla="*/ 249814 w 5071197"/>
              <a:gd name="connsiteY5" fmla="*/ 541703 h 3033331"/>
              <a:gd name="connsiteX6" fmla="*/ 46746 w 5071197"/>
              <a:gd name="connsiteY6" fmla="*/ 190 h 3033331"/>
              <a:gd name="connsiteX7" fmla="*/ 1097712 w 5071197"/>
              <a:gd name="connsiteY7" fmla="*/ 441950 h 3033331"/>
              <a:gd name="connsiteX8" fmla="*/ 5071197 w 5071197"/>
              <a:gd name="connsiteY8" fmla="*/ 608204 h 3033331"/>
              <a:gd name="connsiteX0" fmla="*/ 5039290 w 5039290"/>
              <a:gd name="connsiteY0" fmla="*/ 608204 h 3033331"/>
              <a:gd name="connsiteX1" fmla="*/ 5006038 w 5039290"/>
              <a:gd name="connsiteY1" fmla="*/ 1239972 h 3033331"/>
              <a:gd name="connsiteX2" fmla="*/ 4989413 w 5039290"/>
              <a:gd name="connsiteY2" fmla="*/ 2819390 h 3033331"/>
              <a:gd name="connsiteX3" fmla="*/ 3177238 w 5039290"/>
              <a:gd name="connsiteY3" fmla="*/ 3018895 h 3033331"/>
              <a:gd name="connsiteX4" fmla="*/ 2279463 w 5039290"/>
              <a:gd name="connsiteY4" fmla="*/ 2636510 h 3033331"/>
              <a:gd name="connsiteX5" fmla="*/ 217907 w 5039290"/>
              <a:gd name="connsiteY5" fmla="*/ 541703 h 3033331"/>
              <a:gd name="connsiteX6" fmla="*/ 14839 w 5039290"/>
              <a:gd name="connsiteY6" fmla="*/ 190 h 3033331"/>
              <a:gd name="connsiteX7" fmla="*/ 1065805 w 5039290"/>
              <a:gd name="connsiteY7" fmla="*/ 441950 h 3033331"/>
              <a:gd name="connsiteX8" fmla="*/ 5039290 w 5039290"/>
              <a:gd name="connsiteY8" fmla="*/ 608204 h 3033331"/>
              <a:gd name="connsiteX0" fmla="*/ 5037230 w 5037230"/>
              <a:gd name="connsiteY0" fmla="*/ 608204 h 3033331"/>
              <a:gd name="connsiteX1" fmla="*/ 5003978 w 5037230"/>
              <a:gd name="connsiteY1" fmla="*/ 1239972 h 3033331"/>
              <a:gd name="connsiteX2" fmla="*/ 4987353 w 5037230"/>
              <a:gd name="connsiteY2" fmla="*/ 2819390 h 3033331"/>
              <a:gd name="connsiteX3" fmla="*/ 3175178 w 5037230"/>
              <a:gd name="connsiteY3" fmla="*/ 3018895 h 3033331"/>
              <a:gd name="connsiteX4" fmla="*/ 2277403 w 5037230"/>
              <a:gd name="connsiteY4" fmla="*/ 2636510 h 3033331"/>
              <a:gd name="connsiteX5" fmla="*/ 215847 w 5037230"/>
              <a:gd name="connsiteY5" fmla="*/ 541703 h 3033331"/>
              <a:gd name="connsiteX6" fmla="*/ 12779 w 5037230"/>
              <a:gd name="connsiteY6" fmla="*/ 190 h 3033331"/>
              <a:gd name="connsiteX7" fmla="*/ 1063745 w 5037230"/>
              <a:gd name="connsiteY7" fmla="*/ 441950 h 3033331"/>
              <a:gd name="connsiteX8" fmla="*/ 5037230 w 5037230"/>
              <a:gd name="connsiteY8" fmla="*/ 608204 h 3033331"/>
              <a:gd name="connsiteX0" fmla="*/ 4998319 w 5003978"/>
              <a:gd name="connsiteY0" fmla="*/ 617981 h 3033380"/>
              <a:gd name="connsiteX1" fmla="*/ 5003978 w 5003978"/>
              <a:gd name="connsiteY1" fmla="*/ 1240021 h 3033380"/>
              <a:gd name="connsiteX2" fmla="*/ 4987353 w 5003978"/>
              <a:gd name="connsiteY2" fmla="*/ 2819439 h 3033380"/>
              <a:gd name="connsiteX3" fmla="*/ 3175178 w 5003978"/>
              <a:gd name="connsiteY3" fmla="*/ 3018944 h 3033380"/>
              <a:gd name="connsiteX4" fmla="*/ 2277403 w 5003978"/>
              <a:gd name="connsiteY4" fmla="*/ 2636559 h 3033380"/>
              <a:gd name="connsiteX5" fmla="*/ 215847 w 5003978"/>
              <a:gd name="connsiteY5" fmla="*/ 541752 h 3033380"/>
              <a:gd name="connsiteX6" fmla="*/ 12779 w 5003978"/>
              <a:gd name="connsiteY6" fmla="*/ 239 h 3033380"/>
              <a:gd name="connsiteX7" fmla="*/ 1063745 w 5003978"/>
              <a:gd name="connsiteY7" fmla="*/ 441999 h 3033380"/>
              <a:gd name="connsiteX8" fmla="*/ 4998319 w 5003978"/>
              <a:gd name="connsiteY8" fmla="*/ 617981 h 3033380"/>
              <a:gd name="connsiteX0" fmla="*/ 4998319 w 5003978"/>
              <a:gd name="connsiteY0" fmla="*/ 617979 h 3033378"/>
              <a:gd name="connsiteX1" fmla="*/ 5003978 w 5003978"/>
              <a:gd name="connsiteY1" fmla="*/ 1240019 h 3033378"/>
              <a:gd name="connsiteX2" fmla="*/ 4987353 w 5003978"/>
              <a:gd name="connsiteY2" fmla="*/ 2819437 h 3033378"/>
              <a:gd name="connsiteX3" fmla="*/ 3175178 w 5003978"/>
              <a:gd name="connsiteY3" fmla="*/ 3018942 h 3033378"/>
              <a:gd name="connsiteX4" fmla="*/ 2277403 w 5003978"/>
              <a:gd name="connsiteY4" fmla="*/ 2636557 h 3033378"/>
              <a:gd name="connsiteX5" fmla="*/ 215847 w 5003978"/>
              <a:gd name="connsiteY5" fmla="*/ 541750 h 3033378"/>
              <a:gd name="connsiteX6" fmla="*/ 12779 w 5003978"/>
              <a:gd name="connsiteY6" fmla="*/ 237 h 3033378"/>
              <a:gd name="connsiteX7" fmla="*/ 1063745 w 5003978"/>
              <a:gd name="connsiteY7" fmla="*/ 441997 h 3033378"/>
              <a:gd name="connsiteX8" fmla="*/ 4410944 w 5003978"/>
              <a:gd name="connsiteY8" fmla="*/ 585791 h 3033378"/>
              <a:gd name="connsiteX9" fmla="*/ 4998319 w 5003978"/>
              <a:gd name="connsiteY9" fmla="*/ 617979 h 3033378"/>
              <a:gd name="connsiteX0" fmla="*/ 4998319 w 5003978"/>
              <a:gd name="connsiteY0" fmla="*/ 617979 h 3033378"/>
              <a:gd name="connsiteX1" fmla="*/ 5003978 w 5003978"/>
              <a:gd name="connsiteY1" fmla="*/ 1240019 h 3033378"/>
              <a:gd name="connsiteX2" fmla="*/ 4987353 w 5003978"/>
              <a:gd name="connsiteY2" fmla="*/ 2819437 h 3033378"/>
              <a:gd name="connsiteX3" fmla="*/ 3175178 w 5003978"/>
              <a:gd name="connsiteY3" fmla="*/ 3018942 h 3033378"/>
              <a:gd name="connsiteX4" fmla="*/ 2277403 w 5003978"/>
              <a:gd name="connsiteY4" fmla="*/ 2636557 h 3033378"/>
              <a:gd name="connsiteX5" fmla="*/ 215847 w 5003978"/>
              <a:gd name="connsiteY5" fmla="*/ 541750 h 3033378"/>
              <a:gd name="connsiteX6" fmla="*/ 12779 w 5003978"/>
              <a:gd name="connsiteY6" fmla="*/ 237 h 3033378"/>
              <a:gd name="connsiteX7" fmla="*/ 1063745 w 5003978"/>
              <a:gd name="connsiteY7" fmla="*/ 441997 h 3033378"/>
              <a:gd name="connsiteX8" fmla="*/ 4410944 w 5003978"/>
              <a:gd name="connsiteY8" fmla="*/ 585791 h 3033378"/>
              <a:gd name="connsiteX9" fmla="*/ 4998319 w 5003978"/>
              <a:gd name="connsiteY9" fmla="*/ 617979 h 3033378"/>
              <a:gd name="connsiteX0" fmla="*/ 4998319 w 5003978"/>
              <a:gd name="connsiteY0" fmla="*/ 617979 h 3033378"/>
              <a:gd name="connsiteX1" fmla="*/ 5003978 w 5003978"/>
              <a:gd name="connsiteY1" fmla="*/ 1240019 h 3033378"/>
              <a:gd name="connsiteX2" fmla="*/ 4987353 w 5003978"/>
              <a:gd name="connsiteY2" fmla="*/ 2819437 h 3033378"/>
              <a:gd name="connsiteX3" fmla="*/ 3175178 w 5003978"/>
              <a:gd name="connsiteY3" fmla="*/ 3018942 h 3033378"/>
              <a:gd name="connsiteX4" fmla="*/ 2277403 w 5003978"/>
              <a:gd name="connsiteY4" fmla="*/ 2636557 h 3033378"/>
              <a:gd name="connsiteX5" fmla="*/ 215847 w 5003978"/>
              <a:gd name="connsiteY5" fmla="*/ 541750 h 3033378"/>
              <a:gd name="connsiteX6" fmla="*/ 12779 w 5003978"/>
              <a:gd name="connsiteY6" fmla="*/ 237 h 3033378"/>
              <a:gd name="connsiteX7" fmla="*/ 1063745 w 5003978"/>
              <a:gd name="connsiteY7" fmla="*/ 441997 h 3033378"/>
              <a:gd name="connsiteX8" fmla="*/ 4410944 w 5003978"/>
              <a:gd name="connsiteY8" fmla="*/ 585791 h 3033378"/>
              <a:gd name="connsiteX9" fmla="*/ 4998319 w 5003978"/>
              <a:gd name="connsiteY9" fmla="*/ 617979 h 3033378"/>
              <a:gd name="connsiteX0" fmla="*/ 4998319 w 5003978"/>
              <a:gd name="connsiteY0" fmla="*/ 617956 h 3033355"/>
              <a:gd name="connsiteX1" fmla="*/ 5003978 w 5003978"/>
              <a:gd name="connsiteY1" fmla="*/ 1239996 h 3033355"/>
              <a:gd name="connsiteX2" fmla="*/ 4987353 w 5003978"/>
              <a:gd name="connsiteY2" fmla="*/ 2819414 h 3033355"/>
              <a:gd name="connsiteX3" fmla="*/ 3175178 w 5003978"/>
              <a:gd name="connsiteY3" fmla="*/ 3018919 h 3033355"/>
              <a:gd name="connsiteX4" fmla="*/ 2277403 w 5003978"/>
              <a:gd name="connsiteY4" fmla="*/ 2636534 h 3033355"/>
              <a:gd name="connsiteX5" fmla="*/ 215847 w 5003978"/>
              <a:gd name="connsiteY5" fmla="*/ 541727 h 3033355"/>
              <a:gd name="connsiteX6" fmla="*/ 12779 w 5003978"/>
              <a:gd name="connsiteY6" fmla="*/ 214 h 3033355"/>
              <a:gd name="connsiteX7" fmla="*/ 1063745 w 5003978"/>
              <a:gd name="connsiteY7" fmla="*/ 441974 h 3033355"/>
              <a:gd name="connsiteX8" fmla="*/ 4410944 w 5003978"/>
              <a:gd name="connsiteY8" fmla="*/ 585768 h 3033355"/>
              <a:gd name="connsiteX9" fmla="*/ 4998319 w 5003978"/>
              <a:gd name="connsiteY9" fmla="*/ 617956 h 3033355"/>
              <a:gd name="connsiteX0" fmla="*/ 4998319 w 5003978"/>
              <a:gd name="connsiteY0" fmla="*/ 617942 h 3033341"/>
              <a:gd name="connsiteX1" fmla="*/ 5003978 w 5003978"/>
              <a:gd name="connsiteY1" fmla="*/ 1239982 h 3033341"/>
              <a:gd name="connsiteX2" fmla="*/ 4987353 w 5003978"/>
              <a:gd name="connsiteY2" fmla="*/ 2819400 h 3033341"/>
              <a:gd name="connsiteX3" fmla="*/ 3175178 w 5003978"/>
              <a:gd name="connsiteY3" fmla="*/ 3018905 h 3033341"/>
              <a:gd name="connsiteX4" fmla="*/ 2277403 w 5003978"/>
              <a:gd name="connsiteY4" fmla="*/ 2636520 h 3033341"/>
              <a:gd name="connsiteX5" fmla="*/ 215847 w 5003978"/>
              <a:gd name="connsiteY5" fmla="*/ 541713 h 3033341"/>
              <a:gd name="connsiteX6" fmla="*/ 12779 w 5003978"/>
              <a:gd name="connsiteY6" fmla="*/ 200 h 3033341"/>
              <a:gd name="connsiteX7" fmla="*/ 1063745 w 5003978"/>
              <a:gd name="connsiteY7" fmla="*/ 441960 h 3033341"/>
              <a:gd name="connsiteX8" fmla="*/ 4410944 w 5003978"/>
              <a:gd name="connsiteY8" fmla="*/ 585754 h 3033341"/>
              <a:gd name="connsiteX9" fmla="*/ 4998319 w 5003978"/>
              <a:gd name="connsiteY9" fmla="*/ 617942 h 3033341"/>
              <a:gd name="connsiteX0" fmla="*/ 4990256 w 4995915"/>
              <a:gd name="connsiteY0" fmla="*/ 617942 h 3033341"/>
              <a:gd name="connsiteX1" fmla="*/ 4995915 w 4995915"/>
              <a:gd name="connsiteY1" fmla="*/ 1239982 h 3033341"/>
              <a:gd name="connsiteX2" fmla="*/ 4979290 w 4995915"/>
              <a:gd name="connsiteY2" fmla="*/ 2819400 h 3033341"/>
              <a:gd name="connsiteX3" fmla="*/ 3167115 w 4995915"/>
              <a:gd name="connsiteY3" fmla="*/ 3018905 h 3033341"/>
              <a:gd name="connsiteX4" fmla="*/ 2269340 w 4995915"/>
              <a:gd name="connsiteY4" fmla="*/ 2636520 h 3033341"/>
              <a:gd name="connsiteX5" fmla="*/ 1212208 w 4995915"/>
              <a:gd name="connsiteY5" fmla="*/ 1636342 h 3033341"/>
              <a:gd name="connsiteX6" fmla="*/ 207784 w 4995915"/>
              <a:gd name="connsiteY6" fmla="*/ 541713 h 3033341"/>
              <a:gd name="connsiteX7" fmla="*/ 4716 w 4995915"/>
              <a:gd name="connsiteY7" fmla="*/ 200 h 3033341"/>
              <a:gd name="connsiteX8" fmla="*/ 1055682 w 4995915"/>
              <a:gd name="connsiteY8" fmla="*/ 441960 h 3033341"/>
              <a:gd name="connsiteX9" fmla="*/ 4402881 w 4995915"/>
              <a:gd name="connsiteY9" fmla="*/ 585754 h 3033341"/>
              <a:gd name="connsiteX10" fmla="*/ 4990256 w 4995915"/>
              <a:gd name="connsiteY10" fmla="*/ 617942 h 3033341"/>
              <a:gd name="connsiteX0" fmla="*/ 4990256 w 4995915"/>
              <a:gd name="connsiteY0" fmla="*/ 617942 h 3033341"/>
              <a:gd name="connsiteX1" fmla="*/ 4995915 w 4995915"/>
              <a:gd name="connsiteY1" fmla="*/ 1239982 h 3033341"/>
              <a:gd name="connsiteX2" fmla="*/ 4979290 w 4995915"/>
              <a:gd name="connsiteY2" fmla="*/ 2819400 h 3033341"/>
              <a:gd name="connsiteX3" fmla="*/ 3167115 w 4995915"/>
              <a:gd name="connsiteY3" fmla="*/ 3018905 h 3033341"/>
              <a:gd name="connsiteX4" fmla="*/ 2269340 w 4995915"/>
              <a:gd name="connsiteY4" fmla="*/ 2636520 h 3033341"/>
              <a:gd name="connsiteX5" fmla="*/ 1212208 w 4995915"/>
              <a:gd name="connsiteY5" fmla="*/ 1636342 h 3033341"/>
              <a:gd name="connsiteX6" fmla="*/ 207784 w 4995915"/>
              <a:gd name="connsiteY6" fmla="*/ 541713 h 3033341"/>
              <a:gd name="connsiteX7" fmla="*/ 4716 w 4995915"/>
              <a:gd name="connsiteY7" fmla="*/ 200 h 3033341"/>
              <a:gd name="connsiteX8" fmla="*/ 1055682 w 4995915"/>
              <a:gd name="connsiteY8" fmla="*/ 441960 h 3033341"/>
              <a:gd name="connsiteX9" fmla="*/ 4402881 w 4995915"/>
              <a:gd name="connsiteY9" fmla="*/ 585754 h 3033341"/>
              <a:gd name="connsiteX10" fmla="*/ 4990256 w 4995915"/>
              <a:gd name="connsiteY10" fmla="*/ 617942 h 3033341"/>
              <a:gd name="connsiteX0" fmla="*/ 4991063 w 4996722"/>
              <a:gd name="connsiteY0" fmla="*/ 617942 h 3033341"/>
              <a:gd name="connsiteX1" fmla="*/ 4996722 w 4996722"/>
              <a:gd name="connsiteY1" fmla="*/ 1239982 h 3033341"/>
              <a:gd name="connsiteX2" fmla="*/ 4980097 w 4996722"/>
              <a:gd name="connsiteY2" fmla="*/ 2819400 h 3033341"/>
              <a:gd name="connsiteX3" fmla="*/ 3167922 w 4996722"/>
              <a:gd name="connsiteY3" fmla="*/ 3018905 h 3033341"/>
              <a:gd name="connsiteX4" fmla="*/ 2270147 w 4996722"/>
              <a:gd name="connsiteY4" fmla="*/ 2636520 h 3033341"/>
              <a:gd name="connsiteX5" fmla="*/ 1271381 w 4996722"/>
              <a:gd name="connsiteY5" fmla="*/ 1616887 h 3033341"/>
              <a:gd name="connsiteX6" fmla="*/ 208591 w 4996722"/>
              <a:gd name="connsiteY6" fmla="*/ 541713 h 3033341"/>
              <a:gd name="connsiteX7" fmla="*/ 5523 w 4996722"/>
              <a:gd name="connsiteY7" fmla="*/ 200 h 3033341"/>
              <a:gd name="connsiteX8" fmla="*/ 1056489 w 4996722"/>
              <a:gd name="connsiteY8" fmla="*/ 441960 h 3033341"/>
              <a:gd name="connsiteX9" fmla="*/ 4403688 w 4996722"/>
              <a:gd name="connsiteY9" fmla="*/ 585754 h 3033341"/>
              <a:gd name="connsiteX10" fmla="*/ 4991063 w 4996722"/>
              <a:gd name="connsiteY10" fmla="*/ 617942 h 3033341"/>
              <a:gd name="connsiteX0" fmla="*/ 4991063 w 4996722"/>
              <a:gd name="connsiteY0" fmla="*/ 617942 h 3033341"/>
              <a:gd name="connsiteX1" fmla="*/ 4996722 w 4996722"/>
              <a:gd name="connsiteY1" fmla="*/ 1239982 h 3033341"/>
              <a:gd name="connsiteX2" fmla="*/ 4980097 w 4996722"/>
              <a:gd name="connsiteY2" fmla="*/ 2819400 h 3033341"/>
              <a:gd name="connsiteX3" fmla="*/ 3167922 w 4996722"/>
              <a:gd name="connsiteY3" fmla="*/ 3018905 h 3033341"/>
              <a:gd name="connsiteX4" fmla="*/ 2270147 w 4996722"/>
              <a:gd name="connsiteY4" fmla="*/ 2636520 h 3033341"/>
              <a:gd name="connsiteX5" fmla="*/ 1271381 w 4996722"/>
              <a:gd name="connsiteY5" fmla="*/ 1616887 h 3033341"/>
              <a:gd name="connsiteX6" fmla="*/ 208591 w 4996722"/>
              <a:gd name="connsiteY6" fmla="*/ 541713 h 3033341"/>
              <a:gd name="connsiteX7" fmla="*/ 5523 w 4996722"/>
              <a:gd name="connsiteY7" fmla="*/ 200 h 3033341"/>
              <a:gd name="connsiteX8" fmla="*/ 1056489 w 4996722"/>
              <a:gd name="connsiteY8" fmla="*/ 441960 h 3033341"/>
              <a:gd name="connsiteX9" fmla="*/ 4403688 w 4996722"/>
              <a:gd name="connsiteY9" fmla="*/ 585754 h 3033341"/>
              <a:gd name="connsiteX10" fmla="*/ 4991063 w 4996722"/>
              <a:gd name="connsiteY10" fmla="*/ 617942 h 3033341"/>
              <a:gd name="connsiteX0" fmla="*/ 5036547 w 5042206"/>
              <a:gd name="connsiteY0" fmla="*/ 618212 h 3033611"/>
              <a:gd name="connsiteX1" fmla="*/ 5042206 w 5042206"/>
              <a:gd name="connsiteY1" fmla="*/ 1240252 h 3033611"/>
              <a:gd name="connsiteX2" fmla="*/ 5025581 w 5042206"/>
              <a:gd name="connsiteY2" fmla="*/ 2819670 h 3033611"/>
              <a:gd name="connsiteX3" fmla="*/ 3213406 w 5042206"/>
              <a:gd name="connsiteY3" fmla="*/ 3019175 h 3033611"/>
              <a:gd name="connsiteX4" fmla="*/ 2315631 w 5042206"/>
              <a:gd name="connsiteY4" fmla="*/ 2636790 h 3033611"/>
              <a:gd name="connsiteX5" fmla="*/ 1316865 w 5042206"/>
              <a:gd name="connsiteY5" fmla="*/ 1617157 h 3033611"/>
              <a:gd name="connsiteX6" fmla="*/ 283258 w 5042206"/>
              <a:gd name="connsiteY6" fmla="*/ 541983 h 3033611"/>
              <a:gd name="connsiteX7" fmla="*/ 51007 w 5042206"/>
              <a:gd name="connsiteY7" fmla="*/ 470 h 3033611"/>
              <a:gd name="connsiteX8" fmla="*/ 1101973 w 5042206"/>
              <a:gd name="connsiteY8" fmla="*/ 442230 h 3033611"/>
              <a:gd name="connsiteX9" fmla="*/ 4449172 w 5042206"/>
              <a:gd name="connsiteY9" fmla="*/ 586024 h 3033611"/>
              <a:gd name="connsiteX10" fmla="*/ 5036547 w 5042206"/>
              <a:gd name="connsiteY10" fmla="*/ 618212 h 3033611"/>
              <a:gd name="connsiteX0" fmla="*/ 5029996 w 5035655"/>
              <a:gd name="connsiteY0" fmla="*/ 618212 h 3033611"/>
              <a:gd name="connsiteX1" fmla="*/ 5035655 w 5035655"/>
              <a:gd name="connsiteY1" fmla="*/ 1240252 h 3033611"/>
              <a:gd name="connsiteX2" fmla="*/ 5019030 w 5035655"/>
              <a:gd name="connsiteY2" fmla="*/ 2819670 h 3033611"/>
              <a:gd name="connsiteX3" fmla="*/ 3206855 w 5035655"/>
              <a:gd name="connsiteY3" fmla="*/ 3019175 h 3033611"/>
              <a:gd name="connsiteX4" fmla="*/ 2309080 w 5035655"/>
              <a:gd name="connsiteY4" fmla="*/ 2636790 h 3033611"/>
              <a:gd name="connsiteX5" fmla="*/ 1310314 w 5035655"/>
              <a:gd name="connsiteY5" fmla="*/ 1617157 h 3033611"/>
              <a:gd name="connsiteX6" fmla="*/ 276707 w 5035655"/>
              <a:gd name="connsiteY6" fmla="*/ 541983 h 3033611"/>
              <a:gd name="connsiteX7" fmla="*/ 44456 w 5035655"/>
              <a:gd name="connsiteY7" fmla="*/ 470 h 3033611"/>
              <a:gd name="connsiteX8" fmla="*/ 1095422 w 5035655"/>
              <a:gd name="connsiteY8" fmla="*/ 442230 h 3033611"/>
              <a:gd name="connsiteX9" fmla="*/ 4442621 w 5035655"/>
              <a:gd name="connsiteY9" fmla="*/ 586024 h 3033611"/>
              <a:gd name="connsiteX10" fmla="*/ 5029996 w 5035655"/>
              <a:gd name="connsiteY10" fmla="*/ 618212 h 3033611"/>
              <a:gd name="connsiteX0" fmla="*/ 4988235 w 4993894"/>
              <a:gd name="connsiteY0" fmla="*/ 618212 h 3033611"/>
              <a:gd name="connsiteX1" fmla="*/ 4993894 w 4993894"/>
              <a:gd name="connsiteY1" fmla="*/ 1240252 h 3033611"/>
              <a:gd name="connsiteX2" fmla="*/ 4977269 w 4993894"/>
              <a:gd name="connsiteY2" fmla="*/ 2819670 h 3033611"/>
              <a:gd name="connsiteX3" fmla="*/ 3165094 w 4993894"/>
              <a:gd name="connsiteY3" fmla="*/ 3019175 h 3033611"/>
              <a:gd name="connsiteX4" fmla="*/ 2267319 w 4993894"/>
              <a:gd name="connsiteY4" fmla="*/ 2636790 h 3033611"/>
              <a:gd name="connsiteX5" fmla="*/ 1268553 w 4993894"/>
              <a:gd name="connsiteY5" fmla="*/ 1617157 h 3033611"/>
              <a:gd name="connsiteX6" fmla="*/ 234946 w 4993894"/>
              <a:gd name="connsiteY6" fmla="*/ 541983 h 3033611"/>
              <a:gd name="connsiteX7" fmla="*/ 2695 w 4993894"/>
              <a:gd name="connsiteY7" fmla="*/ 470 h 3033611"/>
              <a:gd name="connsiteX8" fmla="*/ 1053661 w 4993894"/>
              <a:gd name="connsiteY8" fmla="*/ 442230 h 3033611"/>
              <a:gd name="connsiteX9" fmla="*/ 4400860 w 4993894"/>
              <a:gd name="connsiteY9" fmla="*/ 586024 h 3033611"/>
              <a:gd name="connsiteX10" fmla="*/ 4988235 w 4993894"/>
              <a:gd name="connsiteY10" fmla="*/ 618212 h 3033611"/>
              <a:gd name="connsiteX0" fmla="*/ 5008632 w 5014291"/>
              <a:gd name="connsiteY0" fmla="*/ 608583 h 3023982"/>
              <a:gd name="connsiteX1" fmla="*/ 5014291 w 5014291"/>
              <a:gd name="connsiteY1" fmla="*/ 1230623 h 3023982"/>
              <a:gd name="connsiteX2" fmla="*/ 4997666 w 5014291"/>
              <a:gd name="connsiteY2" fmla="*/ 2810041 h 3023982"/>
              <a:gd name="connsiteX3" fmla="*/ 3185491 w 5014291"/>
              <a:gd name="connsiteY3" fmla="*/ 3009546 h 3023982"/>
              <a:gd name="connsiteX4" fmla="*/ 2287716 w 5014291"/>
              <a:gd name="connsiteY4" fmla="*/ 2627161 h 3023982"/>
              <a:gd name="connsiteX5" fmla="*/ 1288950 w 5014291"/>
              <a:gd name="connsiteY5" fmla="*/ 1607528 h 3023982"/>
              <a:gd name="connsiteX6" fmla="*/ 255343 w 5014291"/>
              <a:gd name="connsiteY6" fmla="*/ 532354 h 3023982"/>
              <a:gd name="connsiteX7" fmla="*/ 3637 w 5014291"/>
              <a:gd name="connsiteY7" fmla="*/ 569 h 3023982"/>
              <a:gd name="connsiteX8" fmla="*/ 1074058 w 5014291"/>
              <a:gd name="connsiteY8" fmla="*/ 432601 h 3023982"/>
              <a:gd name="connsiteX9" fmla="*/ 4421257 w 5014291"/>
              <a:gd name="connsiteY9" fmla="*/ 576395 h 3023982"/>
              <a:gd name="connsiteX10" fmla="*/ 5008632 w 5014291"/>
              <a:gd name="connsiteY10" fmla="*/ 608583 h 3023982"/>
              <a:gd name="connsiteX0" fmla="*/ 5008632 w 5014291"/>
              <a:gd name="connsiteY0" fmla="*/ 608464 h 3023863"/>
              <a:gd name="connsiteX1" fmla="*/ 5014291 w 5014291"/>
              <a:gd name="connsiteY1" fmla="*/ 1230504 h 3023863"/>
              <a:gd name="connsiteX2" fmla="*/ 4997666 w 5014291"/>
              <a:gd name="connsiteY2" fmla="*/ 2809922 h 3023863"/>
              <a:gd name="connsiteX3" fmla="*/ 3185491 w 5014291"/>
              <a:gd name="connsiteY3" fmla="*/ 3009427 h 3023863"/>
              <a:gd name="connsiteX4" fmla="*/ 2287716 w 5014291"/>
              <a:gd name="connsiteY4" fmla="*/ 2627042 h 3023863"/>
              <a:gd name="connsiteX5" fmla="*/ 1288950 w 5014291"/>
              <a:gd name="connsiteY5" fmla="*/ 1607409 h 3023863"/>
              <a:gd name="connsiteX6" fmla="*/ 255343 w 5014291"/>
              <a:gd name="connsiteY6" fmla="*/ 532235 h 3023863"/>
              <a:gd name="connsiteX7" fmla="*/ 3637 w 5014291"/>
              <a:gd name="connsiteY7" fmla="*/ 450 h 3023863"/>
              <a:gd name="connsiteX8" fmla="*/ 1074058 w 5014291"/>
              <a:gd name="connsiteY8" fmla="*/ 432482 h 3023863"/>
              <a:gd name="connsiteX9" fmla="*/ 4421257 w 5014291"/>
              <a:gd name="connsiteY9" fmla="*/ 576276 h 3023863"/>
              <a:gd name="connsiteX10" fmla="*/ 5008632 w 5014291"/>
              <a:gd name="connsiteY10" fmla="*/ 608464 h 3023863"/>
              <a:gd name="connsiteX0" fmla="*/ 5008632 w 5014291"/>
              <a:gd name="connsiteY0" fmla="*/ 608464 h 3009427"/>
              <a:gd name="connsiteX1" fmla="*/ 5014291 w 5014291"/>
              <a:gd name="connsiteY1" fmla="*/ 1230504 h 3009427"/>
              <a:gd name="connsiteX2" fmla="*/ 4997666 w 5014291"/>
              <a:gd name="connsiteY2" fmla="*/ 2809922 h 3009427"/>
              <a:gd name="connsiteX3" fmla="*/ 3185491 w 5014291"/>
              <a:gd name="connsiteY3" fmla="*/ 3009427 h 3009427"/>
              <a:gd name="connsiteX4" fmla="*/ 2287716 w 5014291"/>
              <a:gd name="connsiteY4" fmla="*/ 2627042 h 3009427"/>
              <a:gd name="connsiteX5" fmla="*/ 1288950 w 5014291"/>
              <a:gd name="connsiteY5" fmla="*/ 1607409 h 3009427"/>
              <a:gd name="connsiteX6" fmla="*/ 255343 w 5014291"/>
              <a:gd name="connsiteY6" fmla="*/ 532235 h 3009427"/>
              <a:gd name="connsiteX7" fmla="*/ 3637 w 5014291"/>
              <a:gd name="connsiteY7" fmla="*/ 450 h 3009427"/>
              <a:gd name="connsiteX8" fmla="*/ 1074058 w 5014291"/>
              <a:gd name="connsiteY8" fmla="*/ 432482 h 3009427"/>
              <a:gd name="connsiteX9" fmla="*/ 4421257 w 5014291"/>
              <a:gd name="connsiteY9" fmla="*/ 576276 h 3009427"/>
              <a:gd name="connsiteX10" fmla="*/ 5008632 w 5014291"/>
              <a:gd name="connsiteY10" fmla="*/ 608464 h 3009427"/>
              <a:gd name="connsiteX0" fmla="*/ 5008632 w 5014291"/>
              <a:gd name="connsiteY0" fmla="*/ 608464 h 3009427"/>
              <a:gd name="connsiteX1" fmla="*/ 5014291 w 5014291"/>
              <a:gd name="connsiteY1" fmla="*/ 1230504 h 3009427"/>
              <a:gd name="connsiteX2" fmla="*/ 4997666 w 5014291"/>
              <a:gd name="connsiteY2" fmla="*/ 2809922 h 3009427"/>
              <a:gd name="connsiteX3" fmla="*/ 3185491 w 5014291"/>
              <a:gd name="connsiteY3" fmla="*/ 3009427 h 3009427"/>
              <a:gd name="connsiteX4" fmla="*/ 2287716 w 5014291"/>
              <a:gd name="connsiteY4" fmla="*/ 2627042 h 3009427"/>
              <a:gd name="connsiteX5" fmla="*/ 1288950 w 5014291"/>
              <a:gd name="connsiteY5" fmla="*/ 1607409 h 3009427"/>
              <a:gd name="connsiteX6" fmla="*/ 255343 w 5014291"/>
              <a:gd name="connsiteY6" fmla="*/ 532235 h 3009427"/>
              <a:gd name="connsiteX7" fmla="*/ 3637 w 5014291"/>
              <a:gd name="connsiteY7" fmla="*/ 450 h 3009427"/>
              <a:gd name="connsiteX8" fmla="*/ 1074058 w 5014291"/>
              <a:gd name="connsiteY8" fmla="*/ 432482 h 3009427"/>
              <a:gd name="connsiteX9" fmla="*/ 4421257 w 5014291"/>
              <a:gd name="connsiteY9" fmla="*/ 576276 h 3009427"/>
              <a:gd name="connsiteX10" fmla="*/ 5008632 w 5014291"/>
              <a:gd name="connsiteY10" fmla="*/ 608464 h 3009427"/>
              <a:gd name="connsiteX0" fmla="*/ 5008632 w 5014291"/>
              <a:gd name="connsiteY0" fmla="*/ 608464 h 3032230"/>
              <a:gd name="connsiteX1" fmla="*/ 5014291 w 5014291"/>
              <a:gd name="connsiteY1" fmla="*/ 1230504 h 3032230"/>
              <a:gd name="connsiteX2" fmla="*/ 4997666 w 5014291"/>
              <a:gd name="connsiteY2" fmla="*/ 2809922 h 3032230"/>
              <a:gd name="connsiteX3" fmla="*/ 3185491 w 5014291"/>
              <a:gd name="connsiteY3" fmla="*/ 3009427 h 3032230"/>
              <a:gd name="connsiteX4" fmla="*/ 2287716 w 5014291"/>
              <a:gd name="connsiteY4" fmla="*/ 2627042 h 3032230"/>
              <a:gd name="connsiteX5" fmla="*/ 1288950 w 5014291"/>
              <a:gd name="connsiteY5" fmla="*/ 1607409 h 3032230"/>
              <a:gd name="connsiteX6" fmla="*/ 255343 w 5014291"/>
              <a:gd name="connsiteY6" fmla="*/ 532235 h 3032230"/>
              <a:gd name="connsiteX7" fmla="*/ 3637 w 5014291"/>
              <a:gd name="connsiteY7" fmla="*/ 450 h 3032230"/>
              <a:gd name="connsiteX8" fmla="*/ 1074058 w 5014291"/>
              <a:gd name="connsiteY8" fmla="*/ 432482 h 3032230"/>
              <a:gd name="connsiteX9" fmla="*/ 4421257 w 5014291"/>
              <a:gd name="connsiteY9" fmla="*/ 576276 h 3032230"/>
              <a:gd name="connsiteX10" fmla="*/ 5008632 w 5014291"/>
              <a:gd name="connsiteY10" fmla="*/ 608464 h 3032230"/>
              <a:gd name="connsiteX0" fmla="*/ 5008632 w 5014291"/>
              <a:gd name="connsiteY0" fmla="*/ 608464 h 3032230"/>
              <a:gd name="connsiteX1" fmla="*/ 5014291 w 5014291"/>
              <a:gd name="connsiteY1" fmla="*/ 1230504 h 3032230"/>
              <a:gd name="connsiteX2" fmla="*/ 4997666 w 5014291"/>
              <a:gd name="connsiteY2" fmla="*/ 2848832 h 3032230"/>
              <a:gd name="connsiteX3" fmla="*/ 3185491 w 5014291"/>
              <a:gd name="connsiteY3" fmla="*/ 3009427 h 3032230"/>
              <a:gd name="connsiteX4" fmla="*/ 2287716 w 5014291"/>
              <a:gd name="connsiteY4" fmla="*/ 2627042 h 3032230"/>
              <a:gd name="connsiteX5" fmla="*/ 1288950 w 5014291"/>
              <a:gd name="connsiteY5" fmla="*/ 1607409 h 3032230"/>
              <a:gd name="connsiteX6" fmla="*/ 255343 w 5014291"/>
              <a:gd name="connsiteY6" fmla="*/ 532235 h 3032230"/>
              <a:gd name="connsiteX7" fmla="*/ 3637 w 5014291"/>
              <a:gd name="connsiteY7" fmla="*/ 450 h 3032230"/>
              <a:gd name="connsiteX8" fmla="*/ 1074058 w 5014291"/>
              <a:gd name="connsiteY8" fmla="*/ 432482 h 3032230"/>
              <a:gd name="connsiteX9" fmla="*/ 4421257 w 5014291"/>
              <a:gd name="connsiteY9" fmla="*/ 576276 h 3032230"/>
              <a:gd name="connsiteX10" fmla="*/ 5008632 w 5014291"/>
              <a:gd name="connsiteY10" fmla="*/ 608464 h 3032230"/>
              <a:gd name="connsiteX0" fmla="*/ 5008632 w 5019056"/>
              <a:gd name="connsiteY0" fmla="*/ 608464 h 3032230"/>
              <a:gd name="connsiteX1" fmla="*/ 5014291 w 5019056"/>
              <a:gd name="connsiteY1" fmla="*/ 1230504 h 3032230"/>
              <a:gd name="connsiteX2" fmla="*/ 5019056 w 5019056"/>
              <a:gd name="connsiteY2" fmla="*/ 2838137 h 3032230"/>
              <a:gd name="connsiteX3" fmla="*/ 3185491 w 5019056"/>
              <a:gd name="connsiteY3" fmla="*/ 3009427 h 3032230"/>
              <a:gd name="connsiteX4" fmla="*/ 2287716 w 5019056"/>
              <a:gd name="connsiteY4" fmla="*/ 2627042 h 3032230"/>
              <a:gd name="connsiteX5" fmla="*/ 1288950 w 5019056"/>
              <a:gd name="connsiteY5" fmla="*/ 1607409 h 3032230"/>
              <a:gd name="connsiteX6" fmla="*/ 255343 w 5019056"/>
              <a:gd name="connsiteY6" fmla="*/ 532235 h 3032230"/>
              <a:gd name="connsiteX7" fmla="*/ 3637 w 5019056"/>
              <a:gd name="connsiteY7" fmla="*/ 450 h 3032230"/>
              <a:gd name="connsiteX8" fmla="*/ 1074058 w 5019056"/>
              <a:gd name="connsiteY8" fmla="*/ 432482 h 3032230"/>
              <a:gd name="connsiteX9" fmla="*/ 4421257 w 5019056"/>
              <a:gd name="connsiteY9" fmla="*/ 576276 h 3032230"/>
              <a:gd name="connsiteX10" fmla="*/ 5008632 w 5019056"/>
              <a:gd name="connsiteY10" fmla="*/ 608464 h 3032230"/>
              <a:gd name="connsiteX0" fmla="*/ 5008632 w 5019056"/>
              <a:gd name="connsiteY0" fmla="*/ 608587 h 3032353"/>
              <a:gd name="connsiteX1" fmla="*/ 5014291 w 5019056"/>
              <a:gd name="connsiteY1" fmla="*/ 1230627 h 3032353"/>
              <a:gd name="connsiteX2" fmla="*/ 5019056 w 5019056"/>
              <a:gd name="connsiteY2" fmla="*/ 2838260 h 3032353"/>
              <a:gd name="connsiteX3" fmla="*/ 3185491 w 5019056"/>
              <a:gd name="connsiteY3" fmla="*/ 3009550 h 3032353"/>
              <a:gd name="connsiteX4" fmla="*/ 2287716 w 5019056"/>
              <a:gd name="connsiteY4" fmla="*/ 2627165 h 3032353"/>
              <a:gd name="connsiteX5" fmla="*/ 1288950 w 5019056"/>
              <a:gd name="connsiteY5" fmla="*/ 1607532 h 3032353"/>
              <a:gd name="connsiteX6" fmla="*/ 255343 w 5019056"/>
              <a:gd name="connsiteY6" fmla="*/ 532358 h 3032353"/>
              <a:gd name="connsiteX7" fmla="*/ 3637 w 5019056"/>
              <a:gd name="connsiteY7" fmla="*/ 573 h 3032353"/>
              <a:gd name="connsiteX8" fmla="*/ 1074058 w 5019056"/>
              <a:gd name="connsiteY8" fmla="*/ 432605 h 3032353"/>
              <a:gd name="connsiteX9" fmla="*/ 4412293 w 5019056"/>
              <a:gd name="connsiteY9" fmla="*/ 594329 h 3032353"/>
              <a:gd name="connsiteX10" fmla="*/ 5008632 w 5019056"/>
              <a:gd name="connsiteY10" fmla="*/ 608587 h 3032353"/>
              <a:gd name="connsiteX0" fmla="*/ 5008632 w 5019056"/>
              <a:gd name="connsiteY0" fmla="*/ 608466 h 3032232"/>
              <a:gd name="connsiteX1" fmla="*/ 5014291 w 5019056"/>
              <a:gd name="connsiteY1" fmla="*/ 1230506 h 3032232"/>
              <a:gd name="connsiteX2" fmla="*/ 5019056 w 5019056"/>
              <a:gd name="connsiteY2" fmla="*/ 2838139 h 3032232"/>
              <a:gd name="connsiteX3" fmla="*/ 3185491 w 5019056"/>
              <a:gd name="connsiteY3" fmla="*/ 3009429 h 3032232"/>
              <a:gd name="connsiteX4" fmla="*/ 2287716 w 5019056"/>
              <a:gd name="connsiteY4" fmla="*/ 2627044 h 3032232"/>
              <a:gd name="connsiteX5" fmla="*/ 1288950 w 5019056"/>
              <a:gd name="connsiteY5" fmla="*/ 1607411 h 3032232"/>
              <a:gd name="connsiteX6" fmla="*/ 255343 w 5019056"/>
              <a:gd name="connsiteY6" fmla="*/ 532237 h 3032232"/>
              <a:gd name="connsiteX7" fmla="*/ 3637 w 5019056"/>
              <a:gd name="connsiteY7" fmla="*/ 452 h 3032232"/>
              <a:gd name="connsiteX8" fmla="*/ 1074058 w 5019056"/>
              <a:gd name="connsiteY8" fmla="*/ 432484 h 3032232"/>
              <a:gd name="connsiteX9" fmla="*/ 4412293 w 5019056"/>
              <a:gd name="connsiteY9" fmla="*/ 594208 h 3032232"/>
              <a:gd name="connsiteX10" fmla="*/ 5008632 w 5019056"/>
              <a:gd name="connsiteY10" fmla="*/ 608466 h 3032232"/>
              <a:gd name="connsiteX0" fmla="*/ 5008632 w 5019056"/>
              <a:gd name="connsiteY0" fmla="*/ 608466 h 3056370"/>
              <a:gd name="connsiteX1" fmla="*/ 5014291 w 5019056"/>
              <a:gd name="connsiteY1" fmla="*/ 1230506 h 3056370"/>
              <a:gd name="connsiteX2" fmla="*/ 5019056 w 5019056"/>
              <a:gd name="connsiteY2" fmla="*/ 2838139 h 3056370"/>
              <a:gd name="connsiteX3" fmla="*/ 3185491 w 5019056"/>
              <a:gd name="connsiteY3" fmla="*/ 3036323 h 3056370"/>
              <a:gd name="connsiteX4" fmla="*/ 2287716 w 5019056"/>
              <a:gd name="connsiteY4" fmla="*/ 2627044 h 3056370"/>
              <a:gd name="connsiteX5" fmla="*/ 1288950 w 5019056"/>
              <a:gd name="connsiteY5" fmla="*/ 1607411 h 3056370"/>
              <a:gd name="connsiteX6" fmla="*/ 255343 w 5019056"/>
              <a:gd name="connsiteY6" fmla="*/ 532237 h 3056370"/>
              <a:gd name="connsiteX7" fmla="*/ 3637 w 5019056"/>
              <a:gd name="connsiteY7" fmla="*/ 452 h 3056370"/>
              <a:gd name="connsiteX8" fmla="*/ 1074058 w 5019056"/>
              <a:gd name="connsiteY8" fmla="*/ 432484 h 3056370"/>
              <a:gd name="connsiteX9" fmla="*/ 4412293 w 5019056"/>
              <a:gd name="connsiteY9" fmla="*/ 594208 h 3056370"/>
              <a:gd name="connsiteX10" fmla="*/ 5008632 w 5019056"/>
              <a:gd name="connsiteY10" fmla="*/ 608466 h 3056370"/>
              <a:gd name="connsiteX0" fmla="*/ 5008632 w 5019056"/>
              <a:gd name="connsiteY0" fmla="*/ 608466 h 3056370"/>
              <a:gd name="connsiteX1" fmla="*/ 5014291 w 5019056"/>
              <a:gd name="connsiteY1" fmla="*/ 1230506 h 3056370"/>
              <a:gd name="connsiteX2" fmla="*/ 5019056 w 5019056"/>
              <a:gd name="connsiteY2" fmla="*/ 2838139 h 3056370"/>
              <a:gd name="connsiteX3" fmla="*/ 3185491 w 5019056"/>
              <a:gd name="connsiteY3" fmla="*/ 3036323 h 3056370"/>
              <a:gd name="connsiteX4" fmla="*/ 2287716 w 5019056"/>
              <a:gd name="connsiteY4" fmla="*/ 2627044 h 3056370"/>
              <a:gd name="connsiteX5" fmla="*/ 1288950 w 5019056"/>
              <a:gd name="connsiteY5" fmla="*/ 1607411 h 3056370"/>
              <a:gd name="connsiteX6" fmla="*/ 255343 w 5019056"/>
              <a:gd name="connsiteY6" fmla="*/ 532237 h 3056370"/>
              <a:gd name="connsiteX7" fmla="*/ 3637 w 5019056"/>
              <a:gd name="connsiteY7" fmla="*/ 452 h 3056370"/>
              <a:gd name="connsiteX8" fmla="*/ 1074058 w 5019056"/>
              <a:gd name="connsiteY8" fmla="*/ 432484 h 3056370"/>
              <a:gd name="connsiteX9" fmla="*/ 4412293 w 5019056"/>
              <a:gd name="connsiteY9" fmla="*/ 594208 h 3056370"/>
              <a:gd name="connsiteX10" fmla="*/ 5008632 w 5019056"/>
              <a:gd name="connsiteY10" fmla="*/ 608466 h 3056370"/>
              <a:gd name="connsiteX0" fmla="*/ 5008632 w 5019056"/>
              <a:gd name="connsiteY0" fmla="*/ 608466 h 3056370"/>
              <a:gd name="connsiteX1" fmla="*/ 5014291 w 5019056"/>
              <a:gd name="connsiteY1" fmla="*/ 1230506 h 3056370"/>
              <a:gd name="connsiteX2" fmla="*/ 5019056 w 5019056"/>
              <a:gd name="connsiteY2" fmla="*/ 2838139 h 3056370"/>
              <a:gd name="connsiteX3" fmla="*/ 3185491 w 5019056"/>
              <a:gd name="connsiteY3" fmla="*/ 3036323 h 3056370"/>
              <a:gd name="connsiteX4" fmla="*/ 2278751 w 5019056"/>
              <a:gd name="connsiteY4" fmla="*/ 2627044 h 3056370"/>
              <a:gd name="connsiteX5" fmla="*/ 1288950 w 5019056"/>
              <a:gd name="connsiteY5" fmla="*/ 1607411 h 3056370"/>
              <a:gd name="connsiteX6" fmla="*/ 255343 w 5019056"/>
              <a:gd name="connsiteY6" fmla="*/ 532237 h 3056370"/>
              <a:gd name="connsiteX7" fmla="*/ 3637 w 5019056"/>
              <a:gd name="connsiteY7" fmla="*/ 452 h 3056370"/>
              <a:gd name="connsiteX8" fmla="*/ 1074058 w 5019056"/>
              <a:gd name="connsiteY8" fmla="*/ 432484 h 3056370"/>
              <a:gd name="connsiteX9" fmla="*/ 4412293 w 5019056"/>
              <a:gd name="connsiteY9" fmla="*/ 594208 h 3056370"/>
              <a:gd name="connsiteX10" fmla="*/ 5008632 w 5019056"/>
              <a:gd name="connsiteY10" fmla="*/ 608466 h 3056370"/>
              <a:gd name="connsiteX0" fmla="*/ 5008632 w 5019056"/>
              <a:gd name="connsiteY0" fmla="*/ 608466 h 3059316"/>
              <a:gd name="connsiteX1" fmla="*/ 5014291 w 5019056"/>
              <a:gd name="connsiteY1" fmla="*/ 1230506 h 3059316"/>
              <a:gd name="connsiteX2" fmla="*/ 5019056 w 5019056"/>
              <a:gd name="connsiteY2" fmla="*/ 2838139 h 3059316"/>
              <a:gd name="connsiteX3" fmla="*/ 3185491 w 5019056"/>
              <a:gd name="connsiteY3" fmla="*/ 3036323 h 3059316"/>
              <a:gd name="connsiteX4" fmla="*/ 2278751 w 5019056"/>
              <a:gd name="connsiteY4" fmla="*/ 2627044 h 3059316"/>
              <a:gd name="connsiteX5" fmla="*/ 1288950 w 5019056"/>
              <a:gd name="connsiteY5" fmla="*/ 1607411 h 3059316"/>
              <a:gd name="connsiteX6" fmla="*/ 255343 w 5019056"/>
              <a:gd name="connsiteY6" fmla="*/ 532237 h 3059316"/>
              <a:gd name="connsiteX7" fmla="*/ 3637 w 5019056"/>
              <a:gd name="connsiteY7" fmla="*/ 452 h 3059316"/>
              <a:gd name="connsiteX8" fmla="*/ 1074058 w 5019056"/>
              <a:gd name="connsiteY8" fmla="*/ 432484 h 3059316"/>
              <a:gd name="connsiteX9" fmla="*/ 4412293 w 5019056"/>
              <a:gd name="connsiteY9" fmla="*/ 594208 h 3059316"/>
              <a:gd name="connsiteX10" fmla="*/ 5008632 w 5019056"/>
              <a:gd name="connsiteY10" fmla="*/ 608466 h 3059316"/>
              <a:gd name="connsiteX0" fmla="*/ 5008632 w 5019056"/>
              <a:gd name="connsiteY0" fmla="*/ 608562 h 3059412"/>
              <a:gd name="connsiteX1" fmla="*/ 5014291 w 5019056"/>
              <a:gd name="connsiteY1" fmla="*/ 1230602 h 3059412"/>
              <a:gd name="connsiteX2" fmla="*/ 5019056 w 5019056"/>
              <a:gd name="connsiteY2" fmla="*/ 2838235 h 3059412"/>
              <a:gd name="connsiteX3" fmla="*/ 3185491 w 5019056"/>
              <a:gd name="connsiteY3" fmla="*/ 3036419 h 3059412"/>
              <a:gd name="connsiteX4" fmla="*/ 2278751 w 5019056"/>
              <a:gd name="connsiteY4" fmla="*/ 2627140 h 3059412"/>
              <a:gd name="connsiteX5" fmla="*/ 1288950 w 5019056"/>
              <a:gd name="connsiteY5" fmla="*/ 1607507 h 3059412"/>
              <a:gd name="connsiteX6" fmla="*/ 255343 w 5019056"/>
              <a:gd name="connsiteY6" fmla="*/ 532333 h 3059412"/>
              <a:gd name="connsiteX7" fmla="*/ 3637 w 5019056"/>
              <a:gd name="connsiteY7" fmla="*/ 548 h 3059412"/>
              <a:gd name="connsiteX8" fmla="*/ 1074058 w 5019056"/>
              <a:gd name="connsiteY8" fmla="*/ 432580 h 3059412"/>
              <a:gd name="connsiteX9" fmla="*/ 2697909 w 5019056"/>
              <a:gd name="connsiteY9" fmla="*/ 493436 h 3059412"/>
              <a:gd name="connsiteX10" fmla="*/ 4412293 w 5019056"/>
              <a:gd name="connsiteY10" fmla="*/ 594304 h 3059412"/>
              <a:gd name="connsiteX11" fmla="*/ 5008632 w 5019056"/>
              <a:gd name="connsiteY11" fmla="*/ 608562 h 3059412"/>
              <a:gd name="connsiteX0" fmla="*/ 5008632 w 5019056"/>
              <a:gd name="connsiteY0" fmla="*/ 608562 h 3059412"/>
              <a:gd name="connsiteX1" fmla="*/ 5014291 w 5019056"/>
              <a:gd name="connsiteY1" fmla="*/ 1230602 h 3059412"/>
              <a:gd name="connsiteX2" fmla="*/ 5019056 w 5019056"/>
              <a:gd name="connsiteY2" fmla="*/ 2838235 h 3059412"/>
              <a:gd name="connsiteX3" fmla="*/ 3185491 w 5019056"/>
              <a:gd name="connsiteY3" fmla="*/ 3036419 h 3059412"/>
              <a:gd name="connsiteX4" fmla="*/ 2278751 w 5019056"/>
              <a:gd name="connsiteY4" fmla="*/ 2627140 h 3059412"/>
              <a:gd name="connsiteX5" fmla="*/ 1288950 w 5019056"/>
              <a:gd name="connsiteY5" fmla="*/ 1607507 h 3059412"/>
              <a:gd name="connsiteX6" fmla="*/ 255343 w 5019056"/>
              <a:gd name="connsiteY6" fmla="*/ 532333 h 3059412"/>
              <a:gd name="connsiteX7" fmla="*/ 3637 w 5019056"/>
              <a:gd name="connsiteY7" fmla="*/ 548 h 3059412"/>
              <a:gd name="connsiteX8" fmla="*/ 1074058 w 5019056"/>
              <a:gd name="connsiteY8" fmla="*/ 432580 h 3059412"/>
              <a:gd name="connsiteX9" fmla="*/ 2697909 w 5019056"/>
              <a:gd name="connsiteY9" fmla="*/ 493436 h 3059412"/>
              <a:gd name="connsiteX10" fmla="*/ 4412293 w 5019056"/>
              <a:gd name="connsiteY10" fmla="*/ 594304 h 3059412"/>
              <a:gd name="connsiteX11" fmla="*/ 5008632 w 5019056"/>
              <a:gd name="connsiteY11" fmla="*/ 608562 h 3059412"/>
              <a:gd name="connsiteX0" fmla="*/ 5020914 w 5031338"/>
              <a:gd name="connsiteY0" fmla="*/ 613309 h 3064159"/>
              <a:gd name="connsiteX1" fmla="*/ 5026573 w 5031338"/>
              <a:gd name="connsiteY1" fmla="*/ 1235349 h 3064159"/>
              <a:gd name="connsiteX2" fmla="*/ 5031338 w 5031338"/>
              <a:gd name="connsiteY2" fmla="*/ 2842982 h 3064159"/>
              <a:gd name="connsiteX3" fmla="*/ 3197773 w 5031338"/>
              <a:gd name="connsiteY3" fmla="*/ 3041166 h 3064159"/>
              <a:gd name="connsiteX4" fmla="*/ 2291033 w 5031338"/>
              <a:gd name="connsiteY4" fmla="*/ 2631887 h 3064159"/>
              <a:gd name="connsiteX5" fmla="*/ 1301232 w 5031338"/>
              <a:gd name="connsiteY5" fmla="*/ 1612254 h 3064159"/>
              <a:gd name="connsiteX6" fmla="*/ 267625 w 5031338"/>
              <a:gd name="connsiteY6" fmla="*/ 537080 h 3064159"/>
              <a:gd name="connsiteX7" fmla="*/ 15919 w 5031338"/>
              <a:gd name="connsiteY7" fmla="*/ 5295 h 3064159"/>
              <a:gd name="connsiteX8" fmla="*/ 603485 w 5031338"/>
              <a:gd name="connsiteY8" fmla="*/ 274066 h 3064159"/>
              <a:gd name="connsiteX9" fmla="*/ 1086340 w 5031338"/>
              <a:gd name="connsiteY9" fmla="*/ 437327 h 3064159"/>
              <a:gd name="connsiteX10" fmla="*/ 2710191 w 5031338"/>
              <a:gd name="connsiteY10" fmla="*/ 498183 h 3064159"/>
              <a:gd name="connsiteX11" fmla="*/ 4424575 w 5031338"/>
              <a:gd name="connsiteY11" fmla="*/ 599051 h 3064159"/>
              <a:gd name="connsiteX12" fmla="*/ 5020914 w 5031338"/>
              <a:gd name="connsiteY12" fmla="*/ 613309 h 3064159"/>
              <a:gd name="connsiteX0" fmla="*/ 5013421 w 5023845"/>
              <a:gd name="connsiteY0" fmla="*/ 609880 h 3060730"/>
              <a:gd name="connsiteX1" fmla="*/ 5019080 w 5023845"/>
              <a:gd name="connsiteY1" fmla="*/ 1231920 h 3060730"/>
              <a:gd name="connsiteX2" fmla="*/ 5023845 w 5023845"/>
              <a:gd name="connsiteY2" fmla="*/ 2839553 h 3060730"/>
              <a:gd name="connsiteX3" fmla="*/ 3190280 w 5023845"/>
              <a:gd name="connsiteY3" fmla="*/ 3037737 h 3060730"/>
              <a:gd name="connsiteX4" fmla="*/ 2283540 w 5023845"/>
              <a:gd name="connsiteY4" fmla="*/ 2628458 h 3060730"/>
              <a:gd name="connsiteX5" fmla="*/ 1293739 w 5023845"/>
              <a:gd name="connsiteY5" fmla="*/ 1608825 h 3060730"/>
              <a:gd name="connsiteX6" fmla="*/ 260132 w 5023845"/>
              <a:gd name="connsiteY6" fmla="*/ 533651 h 3060730"/>
              <a:gd name="connsiteX7" fmla="*/ 8426 w 5023845"/>
              <a:gd name="connsiteY7" fmla="*/ 1866 h 3060730"/>
              <a:gd name="connsiteX8" fmla="*/ 470487 w 5023845"/>
              <a:gd name="connsiteY8" fmla="*/ 360284 h 3060730"/>
              <a:gd name="connsiteX9" fmla="*/ 1078847 w 5023845"/>
              <a:gd name="connsiteY9" fmla="*/ 433898 h 3060730"/>
              <a:gd name="connsiteX10" fmla="*/ 2702698 w 5023845"/>
              <a:gd name="connsiteY10" fmla="*/ 494754 h 3060730"/>
              <a:gd name="connsiteX11" fmla="*/ 4417082 w 5023845"/>
              <a:gd name="connsiteY11" fmla="*/ 595622 h 3060730"/>
              <a:gd name="connsiteX12" fmla="*/ 5013421 w 5023845"/>
              <a:gd name="connsiteY12" fmla="*/ 609880 h 3060730"/>
              <a:gd name="connsiteX0" fmla="*/ 5013421 w 5023845"/>
              <a:gd name="connsiteY0" fmla="*/ 609556 h 3060406"/>
              <a:gd name="connsiteX1" fmla="*/ 5019080 w 5023845"/>
              <a:gd name="connsiteY1" fmla="*/ 1231596 h 3060406"/>
              <a:gd name="connsiteX2" fmla="*/ 5023845 w 5023845"/>
              <a:gd name="connsiteY2" fmla="*/ 2839229 h 3060406"/>
              <a:gd name="connsiteX3" fmla="*/ 3190280 w 5023845"/>
              <a:gd name="connsiteY3" fmla="*/ 3037413 h 3060406"/>
              <a:gd name="connsiteX4" fmla="*/ 2283540 w 5023845"/>
              <a:gd name="connsiteY4" fmla="*/ 2628134 h 3060406"/>
              <a:gd name="connsiteX5" fmla="*/ 1293739 w 5023845"/>
              <a:gd name="connsiteY5" fmla="*/ 1608501 h 3060406"/>
              <a:gd name="connsiteX6" fmla="*/ 260132 w 5023845"/>
              <a:gd name="connsiteY6" fmla="*/ 533327 h 3060406"/>
              <a:gd name="connsiteX7" fmla="*/ 8426 w 5023845"/>
              <a:gd name="connsiteY7" fmla="*/ 1542 h 3060406"/>
              <a:gd name="connsiteX8" fmla="*/ 470487 w 5023845"/>
              <a:gd name="connsiteY8" fmla="*/ 359960 h 3060406"/>
              <a:gd name="connsiteX9" fmla="*/ 1078847 w 5023845"/>
              <a:gd name="connsiteY9" fmla="*/ 433574 h 3060406"/>
              <a:gd name="connsiteX10" fmla="*/ 2702698 w 5023845"/>
              <a:gd name="connsiteY10" fmla="*/ 494430 h 3060406"/>
              <a:gd name="connsiteX11" fmla="*/ 4417082 w 5023845"/>
              <a:gd name="connsiteY11" fmla="*/ 595298 h 3060406"/>
              <a:gd name="connsiteX12" fmla="*/ 5013421 w 5023845"/>
              <a:gd name="connsiteY12" fmla="*/ 609556 h 3060406"/>
              <a:gd name="connsiteX0" fmla="*/ 5013421 w 5023845"/>
              <a:gd name="connsiteY0" fmla="*/ 609556 h 3060406"/>
              <a:gd name="connsiteX1" fmla="*/ 5019080 w 5023845"/>
              <a:gd name="connsiteY1" fmla="*/ 1231596 h 3060406"/>
              <a:gd name="connsiteX2" fmla="*/ 5023845 w 5023845"/>
              <a:gd name="connsiteY2" fmla="*/ 2839229 h 3060406"/>
              <a:gd name="connsiteX3" fmla="*/ 3190280 w 5023845"/>
              <a:gd name="connsiteY3" fmla="*/ 3037413 h 3060406"/>
              <a:gd name="connsiteX4" fmla="*/ 2283540 w 5023845"/>
              <a:gd name="connsiteY4" fmla="*/ 2628134 h 3060406"/>
              <a:gd name="connsiteX5" fmla="*/ 1293739 w 5023845"/>
              <a:gd name="connsiteY5" fmla="*/ 1608501 h 3060406"/>
              <a:gd name="connsiteX6" fmla="*/ 260132 w 5023845"/>
              <a:gd name="connsiteY6" fmla="*/ 533327 h 3060406"/>
              <a:gd name="connsiteX7" fmla="*/ 8426 w 5023845"/>
              <a:gd name="connsiteY7" fmla="*/ 1542 h 3060406"/>
              <a:gd name="connsiteX8" fmla="*/ 470487 w 5023845"/>
              <a:gd name="connsiteY8" fmla="*/ 359960 h 3060406"/>
              <a:gd name="connsiteX9" fmla="*/ 1078847 w 5023845"/>
              <a:gd name="connsiteY9" fmla="*/ 433574 h 3060406"/>
              <a:gd name="connsiteX10" fmla="*/ 2702698 w 5023845"/>
              <a:gd name="connsiteY10" fmla="*/ 494430 h 3060406"/>
              <a:gd name="connsiteX11" fmla="*/ 4417082 w 5023845"/>
              <a:gd name="connsiteY11" fmla="*/ 595298 h 3060406"/>
              <a:gd name="connsiteX12" fmla="*/ 5013421 w 5023845"/>
              <a:gd name="connsiteY12" fmla="*/ 609556 h 3060406"/>
              <a:gd name="connsiteX0" fmla="*/ 5004997 w 5015421"/>
              <a:gd name="connsiteY0" fmla="*/ 608254 h 3059104"/>
              <a:gd name="connsiteX1" fmla="*/ 5010656 w 5015421"/>
              <a:gd name="connsiteY1" fmla="*/ 1230294 h 3059104"/>
              <a:gd name="connsiteX2" fmla="*/ 5015421 w 5015421"/>
              <a:gd name="connsiteY2" fmla="*/ 2837927 h 3059104"/>
              <a:gd name="connsiteX3" fmla="*/ 3181856 w 5015421"/>
              <a:gd name="connsiteY3" fmla="*/ 3036111 h 3059104"/>
              <a:gd name="connsiteX4" fmla="*/ 2275116 w 5015421"/>
              <a:gd name="connsiteY4" fmla="*/ 2626832 h 3059104"/>
              <a:gd name="connsiteX5" fmla="*/ 1285315 w 5015421"/>
              <a:gd name="connsiteY5" fmla="*/ 1607199 h 3059104"/>
              <a:gd name="connsiteX6" fmla="*/ 251708 w 5015421"/>
              <a:gd name="connsiteY6" fmla="*/ 532025 h 3059104"/>
              <a:gd name="connsiteX7" fmla="*/ 2 w 5015421"/>
              <a:gd name="connsiteY7" fmla="*/ 240 h 3059104"/>
              <a:gd name="connsiteX8" fmla="*/ 462063 w 5015421"/>
              <a:gd name="connsiteY8" fmla="*/ 358658 h 3059104"/>
              <a:gd name="connsiteX9" fmla="*/ 1070423 w 5015421"/>
              <a:gd name="connsiteY9" fmla="*/ 432272 h 3059104"/>
              <a:gd name="connsiteX10" fmla="*/ 2694274 w 5015421"/>
              <a:gd name="connsiteY10" fmla="*/ 493128 h 3059104"/>
              <a:gd name="connsiteX11" fmla="*/ 4408658 w 5015421"/>
              <a:gd name="connsiteY11" fmla="*/ 593996 h 3059104"/>
              <a:gd name="connsiteX12" fmla="*/ 5004997 w 5015421"/>
              <a:gd name="connsiteY12" fmla="*/ 608254 h 3059104"/>
              <a:gd name="connsiteX0" fmla="*/ 5004997 w 5015421"/>
              <a:gd name="connsiteY0" fmla="*/ 608254 h 3059104"/>
              <a:gd name="connsiteX1" fmla="*/ 5010656 w 5015421"/>
              <a:gd name="connsiteY1" fmla="*/ 1230294 h 3059104"/>
              <a:gd name="connsiteX2" fmla="*/ 5015421 w 5015421"/>
              <a:gd name="connsiteY2" fmla="*/ 2837927 h 3059104"/>
              <a:gd name="connsiteX3" fmla="*/ 3181856 w 5015421"/>
              <a:gd name="connsiteY3" fmla="*/ 3036111 h 3059104"/>
              <a:gd name="connsiteX4" fmla="*/ 2275116 w 5015421"/>
              <a:gd name="connsiteY4" fmla="*/ 2626832 h 3059104"/>
              <a:gd name="connsiteX5" fmla="*/ 1285315 w 5015421"/>
              <a:gd name="connsiteY5" fmla="*/ 1607199 h 3059104"/>
              <a:gd name="connsiteX6" fmla="*/ 251708 w 5015421"/>
              <a:gd name="connsiteY6" fmla="*/ 532025 h 3059104"/>
              <a:gd name="connsiteX7" fmla="*/ 2 w 5015421"/>
              <a:gd name="connsiteY7" fmla="*/ 240 h 3059104"/>
              <a:gd name="connsiteX8" fmla="*/ 462063 w 5015421"/>
              <a:gd name="connsiteY8" fmla="*/ 358658 h 3059104"/>
              <a:gd name="connsiteX9" fmla="*/ 1070423 w 5015421"/>
              <a:gd name="connsiteY9" fmla="*/ 432272 h 3059104"/>
              <a:gd name="connsiteX10" fmla="*/ 2694274 w 5015421"/>
              <a:gd name="connsiteY10" fmla="*/ 493128 h 3059104"/>
              <a:gd name="connsiteX11" fmla="*/ 4408658 w 5015421"/>
              <a:gd name="connsiteY11" fmla="*/ 593996 h 3059104"/>
              <a:gd name="connsiteX12" fmla="*/ 5004997 w 5015421"/>
              <a:gd name="connsiteY12" fmla="*/ 608254 h 3059104"/>
              <a:gd name="connsiteX0" fmla="*/ 5013420 w 5023844"/>
              <a:gd name="connsiteY0" fmla="*/ 609555 h 3060405"/>
              <a:gd name="connsiteX1" fmla="*/ 5019079 w 5023844"/>
              <a:gd name="connsiteY1" fmla="*/ 1231595 h 3060405"/>
              <a:gd name="connsiteX2" fmla="*/ 5023844 w 5023844"/>
              <a:gd name="connsiteY2" fmla="*/ 2839228 h 3060405"/>
              <a:gd name="connsiteX3" fmla="*/ 3190279 w 5023844"/>
              <a:gd name="connsiteY3" fmla="*/ 3037412 h 3060405"/>
              <a:gd name="connsiteX4" fmla="*/ 2283539 w 5023844"/>
              <a:gd name="connsiteY4" fmla="*/ 2628133 h 3060405"/>
              <a:gd name="connsiteX5" fmla="*/ 1293738 w 5023844"/>
              <a:gd name="connsiteY5" fmla="*/ 1608500 h 3060405"/>
              <a:gd name="connsiteX6" fmla="*/ 260131 w 5023844"/>
              <a:gd name="connsiteY6" fmla="*/ 533326 h 3060405"/>
              <a:gd name="connsiteX7" fmla="*/ 8425 w 5023844"/>
              <a:gd name="connsiteY7" fmla="*/ 1541 h 3060405"/>
              <a:gd name="connsiteX8" fmla="*/ 470486 w 5023844"/>
              <a:gd name="connsiteY8" fmla="*/ 359959 h 3060405"/>
              <a:gd name="connsiteX9" fmla="*/ 1078846 w 5023844"/>
              <a:gd name="connsiteY9" fmla="*/ 433573 h 3060405"/>
              <a:gd name="connsiteX10" fmla="*/ 2702697 w 5023844"/>
              <a:gd name="connsiteY10" fmla="*/ 494429 h 3060405"/>
              <a:gd name="connsiteX11" fmla="*/ 4417081 w 5023844"/>
              <a:gd name="connsiteY11" fmla="*/ 595297 h 3060405"/>
              <a:gd name="connsiteX12" fmla="*/ 5013420 w 5023844"/>
              <a:gd name="connsiteY12" fmla="*/ 609555 h 3060405"/>
              <a:gd name="connsiteX0" fmla="*/ 5012922 w 5023346"/>
              <a:gd name="connsiteY0" fmla="*/ 609379 h 3060229"/>
              <a:gd name="connsiteX1" fmla="*/ 5018581 w 5023346"/>
              <a:gd name="connsiteY1" fmla="*/ 1231419 h 3060229"/>
              <a:gd name="connsiteX2" fmla="*/ 5023346 w 5023346"/>
              <a:gd name="connsiteY2" fmla="*/ 2839052 h 3060229"/>
              <a:gd name="connsiteX3" fmla="*/ 3189781 w 5023346"/>
              <a:gd name="connsiteY3" fmla="*/ 3037236 h 3060229"/>
              <a:gd name="connsiteX4" fmla="*/ 2283041 w 5023346"/>
              <a:gd name="connsiteY4" fmla="*/ 2627957 h 3060229"/>
              <a:gd name="connsiteX5" fmla="*/ 1293240 w 5023346"/>
              <a:gd name="connsiteY5" fmla="*/ 1608324 h 3060229"/>
              <a:gd name="connsiteX6" fmla="*/ 259633 w 5023346"/>
              <a:gd name="connsiteY6" fmla="*/ 533150 h 3060229"/>
              <a:gd name="connsiteX7" fmla="*/ 7927 w 5023346"/>
              <a:gd name="connsiteY7" fmla="*/ 1365 h 3060229"/>
              <a:gd name="connsiteX8" fmla="*/ 461067 w 5023346"/>
              <a:gd name="connsiteY8" fmla="*/ 368704 h 3060229"/>
              <a:gd name="connsiteX9" fmla="*/ 1078348 w 5023346"/>
              <a:gd name="connsiteY9" fmla="*/ 433397 h 3060229"/>
              <a:gd name="connsiteX10" fmla="*/ 2702199 w 5023346"/>
              <a:gd name="connsiteY10" fmla="*/ 494253 h 3060229"/>
              <a:gd name="connsiteX11" fmla="*/ 4416583 w 5023346"/>
              <a:gd name="connsiteY11" fmla="*/ 595121 h 3060229"/>
              <a:gd name="connsiteX12" fmla="*/ 5012922 w 5023346"/>
              <a:gd name="connsiteY12" fmla="*/ 609379 h 3060229"/>
              <a:gd name="connsiteX0" fmla="*/ 5012922 w 5023346"/>
              <a:gd name="connsiteY0" fmla="*/ 610835 h 3061685"/>
              <a:gd name="connsiteX1" fmla="*/ 5018581 w 5023346"/>
              <a:gd name="connsiteY1" fmla="*/ 1232875 h 3061685"/>
              <a:gd name="connsiteX2" fmla="*/ 5023346 w 5023346"/>
              <a:gd name="connsiteY2" fmla="*/ 2840508 h 3061685"/>
              <a:gd name="connsiteX3" fmla="*/ 3189781 w 5023346"/>
              <a:gd name="connsiteY3" fmla="*/ 3038692 h 3061685"/>
              <a:gd name="connsiteX4" fmla="*/ 2283041 w 5023346"/>
              <a:gd name="connsiteY4" fmla="*/ 2629413 h 3061685"/>
              <a:gd name="connsiteX5" fmla="*/ 1293240 w 5023346"/>
              <a:gd name="connsiteY5" fmla="*/ 1609780 h 3061685"/>
              <a:gd name="connsiteX6" fmla="*/ 259633 w 5023346"/>
              <a:gd name="connsiteY6" fmla="*/ 534606 h 3061685"/>
              <a:gd name="connsiteX7" fmla="*/ 7927 w 5023346"/>
              <a:gd name="connsiteY7" fmla="*/ 2821 h 3061685"/>
              <a:gd name="connsiteX8" fmla="*/ 461067 w 5023346"/>
              <a:gd name="connsiteY8" fmla="*/ 370160 h 3061685"/>
              <a:gd name="connsiteX9" fmla="*/ 1078348 w 5023346"/>
              <a:gd name="connsiteY9" fmla="*/ 434853 h 3061685"/>
              <a:gd name="connsiteX10" fmla="*/ 2702199 w 5023346"/>
              <a:gd name="connsiteY10" fmla="*/ 495709 h 3061685"/>
              <a:gd name="connsiteX11" fmla="*/ 4416583 w 5023346"/>
              <a:gd name="connsiteY11" fmla="*/ 596577 h 3061685"/>
              <a:gd name="connsiteX12" fmla="*/ 5012922 w 5023346"/>
              <a:gd name="connsiteY12" fmla="*/ 610835 h 3061685"/>
              <a:gd name="connsiteX0" fmla="*/ 5012922 w 5023346"/>
              <a:gd name="connsiteY0" fmla="*/ 610202 h 3061052"/>
              <a:gd name="connsiteX1" fmla="*/ 5018581 w 5023346"/>
              <a:gd name="connsiteY1" fmla="*/ 1232242 h 3061052"/>
              <a:gd name="connsiteX2" fmla="*/ 5023346 w 5023346"/>
              <a:gd name="connsiteY2" fmla="*/ 2839875 h 3061052"/>
              <a:gd name="connsiteX3" fmla="*/ 3189781 w 5023346"/>
              <a:gd name="connsiteY3" fmla="*/ 3038059 h 3061052"/>
              <a:gd name="connsiteX4" fmla="*/ 2283041 w 5023346"/>
              <a:gd name="connsiteY4" fmla="*/ 2628780 h 3061052"/>
              <a:gd name="connsiteX5" fmla="*/ 1293240 w 5023346"/>
              <a:gd name="connsiteY5" fmla="*/ 1609147 h 3061052"/>
              <a:gd name="connsiteX6" fmla="*/ 259633 w 5023346"/>
              <a:gd name="connsiteY6" fmla="*/ 533973 h 3061052"/>
              <a:gd name="connsiteX7" fmla="*/ 7927 w 5023346"/>
              <a:gd name="connsiteY7" fmla="*/ 2188 h 3061052"/>
              <a:gd name="connsiteX8" fmla="*/ 461067 w 5023346"/>
              <a:gd name="connsiteY8" fmla="*/ 369527 h 3061052"/>
              <a:gd name="connsiteX9" fmla="*/ 1078348 w 5023346"/>
              <a:gd name="connsiteY9" fmla="*/ 434220 h 3061052"/>
              <a:gd name="connsiteX10" fmla="*/ 2702199 w 5023346"/>
              <a:gd name="connsiteY10" fmla="*/ 495076 h 3061052"/>
              <a:gd name="connsiteX11" fmla="*/ 4416583 w 5023346"/>
              <a:gd name="connsiteY11" fmla="*/ 595944 h 3061052"/>
              <a:gd name="connsiteX12" fmla="*/ 5012922 w 5023346"/>
              <a:gd name="connsiteY12" fmla="*/ 610202 h 3061052"/>
              <a:gd name="connsiteX0" fmla="*/ 5012922 w 5023346"/>
              <a:gd name="connsiteY0" fmla="*/ 613408 h 3064258"/>
              <a:gd name="connsiteX1" fmla="*/ 5018581 w 5023346"/>
              <a:gd name="connsiteY1" fmla="*/ 1235448 h 3064258"/>
              <a:gd name="connsiteX2" fmla="*/ 5023346 w 5023346"/>
              <a:gd name="connsiteY2" fmla="*/ 2843081 h 3064258"/>
              <a:gd name="connsiteX3" fmla="*/ 3189781 w 5023346"/>
              <a:gd name="connsiteY3" fmla="*/ 3041265 h 3064258"/>
              <a:gd name="connsiteX4" fmla="*/ 2283041 w 5023346"/>
              <a:gd name="connsiteY4" fmla="*/ 2631986 h 3064258"/>
              <a:gd name="connsiteX5" fmla="*/ 1293240 w 5023346"/>
              <a:gd name="connsiteY5" fmla="*/ 1612353 h 3064258"/>
              <a:gd name="connsiteX6" fmla="*/ 259633 w 5023346"/>
              <a:gd name="connsiteY6" fmla="*/ 537179 h 3064258"/>
              <a:gd name="connsiteX7" fmla="*/ 7927 w 5023346"/>
              <a:gd name="connsiteY7" fmla="*/ 5394 h 3064258"/>
              <a:gd name="connsiteX8" fmla="*/ 461067 w 5023346"/>
              <a:gd name="connsiteY8" fmla="*/ 372733 h 3064258"/>
              <a:gd name="connsiteX9" fmla="*/ 1078348 w 5023346"/>
              <a:gd name="connsiteY9" fmla="*/ 437426 h 3064258"/>
              <a:gd name="connsiteX10" fmla="*/ 2702199 w 5023346"/>
              <a:gd name="connsiteY10" fmla="*/ 498282 h 3064258"/>
              <a:gd name="connsiteX11" fmla="*/ 4416583 w 5023346"/>
              <a:gd name="connsiteY11" fmla="*/ 599150 h 3064258"/>
              <a:gd name="connsiteX12" fmla="*/ 5012922 w 5023346"/>
              <a:gd name="connsiteY12" fmla="*/ 613408 h 3064258"/>
              <a:gd name="connsiteX0" fmla="*/ 5012922 w 5023346"/>
              <a:gd name="connsiteY0" fmla="*/ 608702 h 3059552"/>
              <a:gd name="connsiteX1" fmla="*/ 5018581 w 5023346"/>
              <a:gd name="connsiteY1" fmla="*/ 1230742 h 3059552"/>
              <a:gd name="connsiteX2" fmla="*/ 5023346 w 5023346"/>
              <a:gd name="connsiteY2" fmla="*/ 2838375 h 3059552"/>
              <a:gd name="connsiteX3" fmla="*/ 3189781 w 5023346"/>
              <a:gd name="connsiteY3" fmla="*/ 3036559 h 3059552"/>
              <a:gd name="connsiteX4" fmla="*/ 2283041 w 5023346"/>
              <a:gd name="connsiteY4" fmla="*/ 2627280 h 3059552"/>
              <a:gd name="connsiteX5" fmla="*/ 1293240 w 5023346"/>
              <a:gd name="connsiteY5" fmla="*/ 1607647 h 3059552"/>
              <a:gd name="connsiteX6" fmla="*/ 259633 w 5023346"/>
              <a:gd name="connsiteY6" fmla="*/ 532473 h 3059552"/>
              <a:gd name="connsiteX7" fmla="*/ 7927 w 5023346"/>
              <a:gd name="connsiteY7" fmla="*/ 688 h 3059552"/>
              <a:gd name="connsiteX8" fmla="*/ 461067 w 5023346"/>
              <a:gd name="connsiteY8" fmla="*/ 368027 h 3059552"/>
              <a:gd name="connsiteX9" fmla="*/ 1078348 w 5023346"/>
              <a:gd name="connsiteY9" fmla="*/ 432720 h 3059552"/>
              <a:gd name="connsiteX10" fmla="*/ 2702199 w 5023346"/>
              <a:gd name="connsiteY10" fmla="*/ 493576 h 3059552"/>
              <a:gd name="connsiteX11" fmla="*/ 4416583 w 5023346"/>
              <a:gd name="connsiteY11" fmla="*/ 594444 h 3059552"/>
              <a:gd name="connsiteX12" fmla="*/ 5012922 w 5023346"/>
              <a:gd name="connsiteY12" fmla="*/ 608702 h 3059552"/>
              <a:gd name="connsiteX0" fmla="*/ 5012922 w 5023346"/>
              <a:gd name="connsiteY0" fmla="*/ 614275 h 3065125"/>
              <a:gd name="connsiteX1" fmla="*/ 5018581 w 5023346"/>
              <a:gd name="connsiteY1" fmla="*/ 1236315 h 3065125"/>
              <a:gd name="connsiteX2" fmla="*/ 5023346 w 5023346"/>
              <a:gd name="connsiteY2" fmla="*/ 2843948 h 3065125"/>
              <a:gd name="connsiteX3" fmla="*/ 3189781 w 5023346"/>
              <a:gd name="connsiteY3" fmla="*/ 3042132 h 3065125"/>
              <a:gd name="connsiteX4" fmla="*/ 2283041 w 5023346"/>
              <a:gd name="connsiteY4" fmla="*/ 2632853 h 3065125"/>
              <a:gd name="connsiteX5" fmla="*/ 1293240 w 5023346"/>
              <a:gd name="connsiteY5" fmla="*/ 1613220 h 3065125"/>
              <a:gd name="connsiteX6" fmla="*/ 259633 w 5023346"/>
              <a:gd name="connsiteY6" fmla="*/ 538046 h 3065125"/>
              <a:gd name="connsiteX7" fmla="*/ 7927 w 5023346"/>
              <a:gd name="connsiteY7" fmla="*/ 6261 h 3065125"/>
              <a:gd name="connsiteX8" fmla="*/ 461067 w 5023346"/>
              <a:gd name="connsiteY8" fmla="*/ 373600 h 3065125"/>
              <a:gd name="connsiteX9" fmla="*/ 1078348 w 5023346"/>
              <a:gd name="connsiteY9" fmla="*/ 438293 h 3065125"/>
              <a:gd name="connsiteX10" fmla="*/ 2702199 w 5023346"/>
              <a:gd name="connsiteY10" fmla="*/ 499149 h 3065125"/>
              <a:gd name="connsiteX11" fmla="*/ 4416583 w 5023346"/>
              <a:gd name="connsiteY11" fmla="*/ 600017 h 3065125"/>
              <a:gd name="connsiteX12" fmla="*/ 5012922 w 5023346"/>
              <a:gd name="connsiteY12" fmla="*/ 614275 h 3065125"/>
              <a:gd name="connsiteX0" fmla="*/ 5007338 w 5017762"/>
              <a:gd name="connsiteY0" fmla="*/ 611955 h 3062805"/>
              <a:gd name="connsiteX1" fmla="*/ 5012997 w 5017762"/>
              <a:gd name="connsiteY1" fmla="*/ 1233995 h 3062805"/>
              <a:gd name="connsiteX2" fmla="*/ 5017762 w 5017762"/>
              <a:gd name="connsiteY2" fmla="*/ 2841628 h 3062805"/>
              <a:gd name="connsiteX3" fmla="*/ 3184197 w 5017762"/>
              <a:gd name="connsiteY3" fmla="*/ 3039812 h 3062805"/>
              <a:gd name="connsiteX4" fmla="*/ 2277457 w 5017762"/>
              <a:gd name="connsiteY4" fmla="*/ 2630533 h 3062805"/>
              <a:gd name="connsiteX5" fmla="*/ 1287656 w 5017762"/>
              <a:gd name="connsiteY5" fmla="*/ 1610900 h 3062805"/>
              <a:gd name="connsiteX6" fmla="*/ 254049 w 5017762"/>
              <a:gd name="connsiteY6" fmla="*/ 535726 h 3062805"/>
              <a:gd name="connsiteX7" fmla="*/ 2343 w 5017762"/>
              <a:gd name="connsiteY7" fmla="*/ 3941 h 3062805"/>
              <a:gd name="connsiteX8" fmla="*/ 343045 w 5017762"/>
              <a:gd name="connsiteY8" fmla="*/ 297470 h 3062805"/>
              <a:gd name="connsiteX9" fmla="*/ 455483 w 5017762"/>
              <a:gd name="connsiteY9" fmla="*/ 371280 h 3062805"/>
              <a:gd name="connsiteX10" fmla="*/ 1072764 w 5017762"/>
              <a:gd name="connsiteY10" fmla="*/ 435973 h 3062805"/>
              <a:gd name="connsiteX11" fmla="*/ 2696615 w 5017762"/>
              <a:gd name="connsiteY11" fmla="*/ 496829 h 3062805"/>
              <a:gd name="connsiteX12" fmla="*/ 4410999 w 5017762"/>
              <a:gd name="connsiteY12" fmla="*/ 597697 h 3062805"/>
              <a:gd name="connsiteX13" fmla="*/ 5007338 w 5017762"/>
              <a:gd name="connsiteY13" fmla="*/ 611955 h 3062805"/>
              <a:gd name="connsiteX0" fmla="*/ 5007338 w 5017762"/>
              <a:gd name="connsiteY0" fmla="*/ 611807 h 3062657"/>
              <a:gd name="connsiteX1" fmla="*/ 5012997 w 5017762"/>
              <a:gd name="connsiteY1" fmla="*/ 1233847 h 3062657"/>
              <a:gd name="connsiteX2" fmla="*/ 5017762 w 5017762"/>
              <a:gd name="connsiteY2" fmla="*/ 2841480 h 3062657"/>
              <a:gd name="connsiteX3" fmla="*/ 3184197 w 5017762"/>
              <a:gd name="connsiteY3" fmla="*/ 3039664 h 3062657"/>
              <a:gd name="connsiteX4" fmla="*/ 2277457 w 5017762"/>
              <a:gd name="connsiteY4" fmla="*/ 2630385 h 3062657"/>
              <a:gd name="connsiteX5" fmla="*/ 1287656 w 5017762"/>
              <a:gd name="connsiteY5" fmla="*/ 1610752 h 3062657"/>
              <a:gd name="connsiteX6" fmla="*/ 254049 w 5017762"/>
              <a:gd name="connsiteY6" fmla="*/ 535578 h 3062657"/>
              <a:gd name="connsiteX7" fmla="*/ 2343 w 5017762"/>
              <a:gd name="connsiteY7" fmla="*/ 3793 h 3062657"/>
              <a:gd name="connsiteX8" fmla="*/ 343045 w 5017762"/>
              <a:gd name="connsiteY8" fmla="*/ 297322 h 3062657"/>
              <a:gd name="connsiteX9" fmla="*/ 455483 w 5017762"/>
              <a:gd name="connsiteY9" fmla="*/ 371132 h 3062657"/>
              <a:gd name="connsiteX10" fmla="*/ 1072764 w 5017762"/>
              <a:gd name="connsiteY10" fmla="*/ 435825 h 3062657"/>
              <a:gd name="connsiteX11" fmla="*/ 2696615 w 5017762"/>
              <a:gd name="connsiteY11" fmla="*/ 496681 h 3062657"/>
              <a:gd name="connsiteX12" fmla="*/ 4410999 w 5017762"/>
              <a:gd name="connsiteY12" fmla="*/ 597549 h 3062657"/>
              <a:gd name="connsiteX13" fmla="*/ 5007338 w 5017762"/>
              <a:gd name="connsiteY13" fmla="*/ 611807 h 3062657"/>
              <a:gd name="connsiteX0" fmla="*/ 5006738 w 5017162"/>
              <a:gd name="connsiteY0" fmla="*/ 611019 h 3061869"/>
              <a:gd name="connsiteX1" fmla="*/ 5012397 w 5017162"/>
              <a:gd name="connsiteY1" fmla="*/ 1233059 h 3061869"/>
              <a:gd name="connsiteX2" fmla="*/ 5017162 w 5017162"/>
              <a:gd name="connsiteY2" fmla="*/ 2840692 h 3061869"/>
              <a:gd name="connsiteX3" fmla="*/ 3183597 w 5017162"/>
              <a:gd name="connsiteY3" fmla="*/ 3038876 h 3061869"/>
              <a:gd name="connsiteX4" fmla="*/ 2276857 w 5017162"/>
              <a:gd name="connsiteY4" fmla="*/ 2629597 h 3061869"/>
              <a:gd name="connsiteX5" fmla="*/ 1287056 w 5017162"/>
              <a:gd name="connsiteY5" fmla="*/ 1609964 h 3061869"/>
              <a:gd name="connsiteX6" fmla="*/ 253449 w 5017162"/>
              <a:gd name="connsiteY6" fmla="*/ 534790 h 3061869"/>
              <a:gd name="connsiteX7" fmla="*/ 1743 w 5017162"/>
              <a:gd name="connsiteY7" fmla="*/ 3005 h 3061869"/>
              <a:gd name="connsiteX8" fmla="*/ 327356 w 5017162"/>
              <a:gd name="connsiteY8" fmla="*/ 317659 h 3061869"/>
              <a:gd name="connsiteX9" fmla="*/ 454883 w 5017162"/>
              <a:gd name="connsiteY9" fmla="*/ 370344 h 3061869"/>
              <a:gd name="connsiteX10" fmla="*/ 1072164 w 5017162"/>
              <a:gd name="connsiteY10" fmla="*/ 435037 h 3061869"/>
              <a:gd name="connsiteX11" fmla="*/ 2696015 w 5017162"/>
              <a:gd name="connsiteY11" fmla="*/ 495893 h 3061869"/>
              <a:gd name="connsiteX12" fmla="*/ 4410399 w 5017162"/>
              <a:gd name="connsiteY12" fmla="*/ 596761 h 3061869"/>
              <a:gd name="connsiteX13" fmla="*/ 5006738 w 5017162"/>
              <a:gd name="connsiteY13" fmla="*/ 611019 h 3061869"/>
              <a:gd name="connsiteX0" fmla="*/ 5006738 w 5017162"/>
              <a:gd name="connsiteY0" fmla="*/ 611019 h 3061869"/>
              <a:gd name="connsiteX1" fmla="*/ 5012397 w 5017162"/>
              <a:gd name="connsiteY1" fmla="*/ 1233059 h 3061869"/>
              <a:gd name="connsiteX2" fmla="*/ 5017162 w 5017162"/>
              <a:gd name="connsiteY2" fmla="*/ 2840692 h 3061869"/>
              <a:gd name="connsiteX3" fmla="*/ 3183597 w 5017162"/>
              <a:gd name="connsiteY3" fmla="*/ 3038876 h 3061869"/>
              <a:gd name="connsiteX4" fmla="*/ 2276857 w 5017162"/>
              <a:gd name="connsiteY4" fmla="*/ 2629597 h 3061869"/>
              <a:gd name="connsiteX5" fmla="*/ 1287056 w 5017162"/>
              <a:gd name="connsiteY5" fmla="*/ 1609964 h 3061869"/>
              <a:gd name="connsiteX6" fmla="*/ 253449 w 5017162"/>
              <a:gd name="connsiteY6" fmla="*/ 534790 h 3061869"/>
              <a:gd name="connsiteX7" fmla="*/ 1743 w 5017162"/>
              <a:gd name="connsiteY7" fmla="*/ 3005 h 3061869"/>
              <a:gd name="connsiteX8" fmla="*/ 327356 w 5017162"/>
              <a:gd name="connsiteY8" fmla="*/ 317659 h 3061869"/>
              <a:gd name="connsiteX9" fmla="*/ 454883 w 5017162"/>
              <a:gd name="connsiteY9" fmla="*/ 370344 h 3061869"/>
              <a:gd name="connsiteX10" fmla="*/ 1072164 w 5017162"/>
              <a:gd name="connsiteY10" fmla="*/ 435037 h 3061869"/>
              <a:gd name="connsiteX11" fmla="*/ 2696015 w 5017162"/>
              <a:gd name="connsiteY11" fmla="*/ 495893 h 3061869"/>
              <a:gd name="connsiteX12" fmla="*/ 4410399 w 5017162"/>
              <a:gd name="connsiteY12" fmla="*/ 596761 h 3061869"/>
              <a:gd name="connsiteX13" fmla="*/ 5006738 w 5017162"/>
              <a:gd name="connsiteY13" fmla="*/ 611019 h 3061869"/>
              <a:gd name="connsiteX0" fmla="*/ 5006738 w 5017162"/>
              <a:gd name="connsiteY0" fmla="*/ 611019 h 3061869"/>
              <a:gd name="connsiteX1" fmla="*/ 5012397 w 5017162"/>
              <a:gd name="connsiteY1" fmla="*/ 1233059 h 3061869"/>
              <a:gd name="connsiteX2" fmla="*/ 5017162 w 5017162"/>
              <a:gd name="connsiteY2" fmla="*/ 2840692 h 3061869"/>
              <a:gd name="connsiteX3" fmla="*/ 3183597 w 5017162"/>
              <a:gd name="connsiteY3" fmla="*/ 3038876 h 3061869"/>
              <a:gd name="connsiteX4" fmla="*/ 2276857 w 5017162"/>
              <a:gd name="connsiteY4" fmla="*/ 2629597 h 3061869"/>
              <a:gd name="connsiteX5" fmla="*/ 1287056 w 5017162"/>
              <a:gd name="connsiteY5" fmla="*/ 1609964 h 3061869"/>
              <a:gd name="connsiteX6" fmla="*/ 253449 w 5017162"/>
              <a:gd name="connsiteY6" fmla="*/ 534790 h 3061869"/>
              <a:gd name="connsiteX7" fmla="*/ 1743 w 5017162"/>
              <a:gd name="connsiteY7" fmla="*/ 3005 h 3061869"/>
              <a:gd name="connsiteX8" fmla="*/ 327356 w 5017162"/>
              <a:gd name="connsiteY8" fmla="*/ 317659 h 3061869"/>
              <a:gd name="connsiteX9" fmla="*/ 454883 w 5017162"/>
              <a:gd name="connsiteY9" fmla="*/ 370344 h 3061869"/>
              <a:gd name="connsiteX10" fmla="*/ 1072164 w 5017162"/>
              <a:gd name="connsiteY10" fmla="*/ 435037 h 3061869"/>
              <a:gd name="connsiteX11" fmla="*/ 2696015 w 5017162"/>
              <a:gd name="connsiteY11" fmla="*/ 495893 h 3061869"/>
              <a:gd name="connsiteX12" fmla="*/ 4410399 w 5017162"/>
              <a:gd name="connsiteY12" fmla="*/ 596761 h 3061869"/>
              <a:gd name="connsiteX13" fmla="*/ 5006738 w 5017162"/>
              <a:gd name="connsiteY13" fmla="*/ 611019 h 3061869"/>
              <a:gd name="connsiteX0" fmla="*/ 5006738 w 5017162"/>
              <a:gd name="connsiteY0" fmla="*/ 611019 h 3061869"/>
              <a:gd name="connsiteX1" fmla="*/ 5012397 w 5017162"/>
              <a:gd name="connsiteY1" fmla="*/ 1233059 h 3061869"/>
              <a:gd name="connsiteX2" fmla="*/ 5017162 w 5017162"/>
              <a:gd name="connsiteY2" fmla="*/ 2840692 h 3061869"/>
              <a:gd name="connsiteX3" fmla="*/ 3183597 w 5017162"/>
              <a:gd name="connsiteY3" fmla="*/ 3038876 h 3061869"/>
              <a:gd name="connsiteX4" fmla="*/ 2276857 w 5017162"/>
              <a:gd name="connsiteY4" fmla="*/ 2629597 h 3061869"/>
              <a:gd name="connsiteX5" fmla="*/ 1287056 w 5017162"/>
              <a:gd name="connsiteY5" fmla="*/ 1609964 h 3061869"/>
              <a:gd name="connsiteX6" fmla="*/ 253449 w 5017162"/>
              <a:gd name="connsiteY6" fmla="*/ 534790 h 3061869"/>
              <a:gd name="connsiteX7" fmla="*/ 1743 w 5017162"/>
              <a:gd name="connsiteY7" fmla="*/ 3005 h 3061869"/>
              <a:gd name="connsiteX8" fmla="*/ 327356 w 5017162"/>
              <a:gd name="connsiteY8" fmla="*/ 317659 h 3061869"/>
              <a:gd name="connsiteX9" fmla="*/ 1072164 w 5017162"/>
              <a:gd name="connsiteY9" fmla="*/ 435037 h 3061869"/>
              <a:gd name="connsiteX10" fmla="*/ 2696015 w 5017162"/>
              <a:gd name="connsiteY10" fmla="*/ 495893 h 3061869"/>
              <a:gd name="connsiteX11" fmla="*/ 4410399 w 5017162"/>
              <a:gd name="connsiteY11" fmla="*/ 596761 h 3061869"/>
              <a:gd name="connsiteX12" fmla="*/ 5006738 w 5017162"/>
              <a:gd name="connsiteY12" fmla="*/ 611019 h 3061869"/>
              <a:gd name="connsiteX0" fmla="*/ 5006738 w 5017162"/>
              <a:gd name="connsiteY0" fmla="*/ 611019 h 3061869"/>
              <a:gd name="connsiteX1" fmla="*/ 5012397 w 5017162"/>
              <a:gd name="connsiteY1" fmla="*/ 1233059 h 3061869"/>
              <a:gd name="connsiteX2" fmla="*/ 5017162 w 5017162"/>
              <a:gd name="connsiteY2" fmla="*/ 2840692 h 3061869"/>
              <a:gd name="connsiteX3" fmla="*/ 3183597 w 5017162"/>
              <a:gd name="connsiteY3" fmla="*/ 3038876 h 3061869"/>
              <a:gd name="connsiteX4" fmla="*/ 2276857 w 5017162"/>
              <a:gd name="connsiteY4" fmla="*/ 2629597 h 3061869"/>
              <a:gd name="connsiteX5" fmla="*/ 1287056 w 5017162"/>
              <a:gd name="connsiteY5" fmla="*/ 1609964 h 3061869"/>
              <a:gd name="connsiteX6" fmla="*/ 253449 w 5017162"/>
              <a:gd name="connsiteY6" fmla="*/ 534790 h 3061869"/>
              <a:gd name="connsiteX7" fmla="*/ 1743 w 5017162"/>
              <a:gd name="connsiteY7" fmla="*/ 3005 h 3061869"/>
              <a:gd name="connsiteX8" fmla="*/ 327356 w 5017162"/>
              <a:gd name="connsiteY8" fmla="*/ 317659 h 3061869"/>
              <a:gd name="connsiteX9" fmla="*/ 1072164 w 5017162"/>
              <a:gd name="connsiteY9" fmla="*/ 435037 h 3061869"/>
              <a:gd name="connsiteX10" fmla="*/ 2696015 w 5017162"/>
              <a:gd name="connsiteY10" fmla="*/ 495893 h 3061869"/>
              <a:gd name="connsiteX11" fmla="*/ 4410399 w 5017162"/>
              <a:gd name="connsiteY11" fmla="*/ 596761 h 3061869"/>
              <a:gd name="connsiteX12" fmla="*/ 5006738 w 5017162"/>
              <a:gd name="connsiteY12" fmla="*/ 611019 h 3061869"/>
              <a:gd name="connsiteX0" fmla="*/ 5006738 w 5017162"/>
              <a:gd name="connsiteY0" fmla="*/ 611348 h 3062198"/>
              <a:gd name="connsiteX1" fmla="*/ 5012397 w 5017162"/>
              <a:gd name="connsiteY1" fmla="*/ 1233388 h 3062198"/>
              <a:gd name="connsiteX2" fmla="*/ 5017162 w 5017162"/>
              <a:gd name="connsiteY2" fmla="*/ 2841021 h 3062198"/>
              <a:gd name="connsiteX3" fmla="*/ 3183597 w 5017162"/>
              <a:gd name="connsiteY3" fmla="*/ 3039205 h 3062198"/>
              <a:gd name="connsiteX4" fmla="*/ 2276857 w 5017162"/>
              <a:gd name="connsiteY4" fmla="*/ 2629926 h 3062198"/>
              <a:gd name="connsiteX5" fmla="*/ 1287056 w 5017162"/>
              <a:gd name="connsiteY5" fmla="*/ 1610293 h 3062198"/>
              <a:gd name="connsiteX6" fmla="*/ 253449 w 5017162"/>
              <a:gd name="connsiteY6" fmla="*/ 535119 h 3062198"/>
              <a:gd name="connsiteX7" fmla="*/ 1743 w 5017162"/>
              <a:gd name="connsiteY7" fmla="*/ 3334 h 3062198"/>
              <a:gd name="connsiteX8" fmla="*/ 327356 w 5017162"/>
              <a:gd name="connsiteY8" fmla="*/ 317988 h 3062198"/>
              <a:gd name="connsiteX9" fmla="*/ 1072164 w 5017162"/>
              <a:gd name="connsiteY9" fmla="*/ 435366 h 3062198"/>
              <a:gd name="connsiteX10" fmla="*/ 2696015 w 5017162"/>
              <a:gd name="connsiteY10" fmla="*/ 496222 h 3062198"/>
              <a:gd name="connsiteX11" fmla="*/ 4410399 w 5017162"/>
              <a:gd name="connsiteY11" fmla="*/ 597090 h 3062198"/>
              <a:gd name="connsiteX12" fmla="*/ 5006738 w 5017162"/>
              <a:gd name="connsiteY12" fmla="*/ 611348 h 3062198"/>
              <a:gd name="connsiteX0" fmla="*/ 5006738 w 5017162"/>
              <a:gd name="connsiteY0" fmla="*/ 614453 h 3065303"/>
              <a:gd name="connsiteX1" fmla="*/ 5012397 w 5017162"/>
              <a:gd name="connsiteY1" fmla="*/ 1236493 h 3065303"/>
              <a:gd name="connsiteX2" fmla="*/ 5017162 w 5017162"/>
              <a:gd name="connsiteY2" fmla="*/ 2844126 h 3065303"/>
              <a:gd name="connsiteX3" fmla="*/ 3183597 w 5017162"/>
              <a:gd name="connsiteY3" fmla="*/ 3042310 h 3065303"/>
              <a:gd name="connsiteX4" fmla="*/ 2276857 w 5017162"/>
              <a:gd name="connsiteY4" fmla="*/ 2633031 h 3065303"/>
              <a:gd name="connsiteX5" fmla="*/ 1287056 w 5017162"/>
              <a:gd name="connsiteY5" fmla="*/ 1613398 h 3065303"/>
              <a:gd name="connsiteX6" fmla="*/ 253449 w 5017162"/>
              <a:gd name="connsiteY6" fmla="*/ 538224 h 3065303"/>
              <a:gd name="connsiteX7" fmla="*/ 1743 w 5017162"/>
              <a:gd name="connsiteY7" fmla="*/ 6439 h 3065303"/>
              <a:gd name="connsiteX8" fmla="*/ 327356 w 5017162"/>
              <a:gd name="connsiteY8" fmla="*/ 321093 h 3065303"/>
              <a:gd name="connsiteX9" fmla="*/ 1072164 w 5017162"/>
              <a:gd name="connsiteY9" fmla="*/ 438471 h 3065303"/>
              <a:gd name="connsiteX10" fmla="*/ 2696015 w 5017162"/>
              <a:gd name="connsiteY10" fmla="*/ 499327 h 3065303"/>
              <a:gd name="connsiteX11" fmla="*/ 4410399 w 5017162"/>
              <a:gd name="connsiteY11" fmla="*/ 600195 h 3065303"/>
              <a:gd name="connsiteX12" fmla="*/ 5006738 w 5017162"/>
              <a:gd name="connsiteY12" fmla="*/ 614453 h 3065303"/>
              <a:gd name="connsiteX0" fmla="*/ 5006738 w 5017162"/>
              <a:gd name="connsiteY0" fmla="*/ 614453 h 3065303"/>
              <a:gd name="connsiteX1" fmla="*/ 5012397 w 5017162"/>
              <a:gd name="connsiteY1" fmla="*/ 1236493 h 3065303"/>
              <a:gd name="connsiteX2" fmla="*/ 5017162 w 5017162"/>
              <a:gd name="connsiteY2" fmla="*/ 2844126 h 3065303"/>
              <a:gd name="connsiteX3" fmla="*/ 3183597 w 5017162"/>
              <a:gd name="connsiteY3" fmla="*/ 3042310 h 3065303"/>
              <a:gd name="connsiteX4" fmla="*/ 2276857 w 5017162"/>
              <a:gd name="connsiteY4" fmla="*/ 2633031 h 3065303"/>
              <a:gd name="connsiteX5" fmla="*/ 1287056 w 5017162"/>
              <a:gd name="connsiteY5" fmla="*/ 1613398 h 3065303"/>
              <a:gd name="connsiteX6" fmla="*/ 253449 w 5017162"/>
              <a:gd name="connsiteY6" fmla="*/ 538224 h 3065303"/>
              <a:gd name="connsiteX7" fmla="*/ 1743 w 5017162"/>
              <a:gd name="connsiteY7" fmla="*/ 6439 h 3065303"/>
              <a:gd name="connsiteX8" fmla="*/ 327356 w 5017162"/>
              <a:gd name="connsiteY8" fmla="*/ 321093 h 3065303"/>
              <a:gd name="connsiteX9" fmla="*/ 1061407 w 5017162"/>
              <a:gd name="connsiteY9" fmla="*/ 459986 h 3065303"/>
              <a:gd name="connsiteX10" fmla="*/ 2696015 w 5017162"/>
              <a:gd name="connsiteY10" fmla="*/ 499327 h 3065303"/>
              <a:gd name="connsiteX11" fmla="*/ 4410399 w 5017162"/>
              <a:gd name="connsiteY11" fmla="*/ 600195 h 3065303"/>
              <a:gd name="connsiteX12" fmla="*/ 5006738 w 5017162"/>
              <a:gd name="connsiteY12" fmla="*/ 614453 h 3065303"/>
              <a:gd name="connsiteX0" fmla="*/ 5006738 w 5017162"/>
              <a:gd name="connsiteY0" fmla="*/ 614453 h 3065303"/>
              <a:gd name="connsiteX1" fmla="*/ 5012397 w 5017162"/>
              <a:gd name="connsiteY1" fmla="*/ 1236493 h 3065303"/>
              <a:gd name="connsiteX2" fmla="*/ 5017162 w 5017162"/>
              <a:gd name="connsiteY2" fmla="*/ 2844126 h 3065303"/>
              <a:gd name="connsiteX3" fmla="*/ 3183597 w 5017162"/>
              <a:gd name="connsiteY3" fmla="*/ 3042310 h 3065303"/>
              <a:gd name="connsiteX4" fmla="*/ 2276857 w 5017162"/>
              <a:gd name="connsiteY4" fmla="*/ 2633031 h 3065303"/>
              <a:gd name="connsiteX5" fmla="*/ 1287056 w 5017162"/>
              <a:gd name="connsiteY5" fmla="*/ 1613398 h 3065303"/>
              <a:gd name="connsiteX6" fmla="*/ 253449 w 5017162"/>
              <a:gd name="connsiteY6" fmla="*/ 538224 h 3065303"/>
              <a:gd name="connsiteX7" fmla="*/ 1743 w 5017162"/>
              <a:gd name="connsiteY7" fmla="*/ 6439 h 3065303"/>
              <a:gd name="connsiteX8" fmla="*/ 327356 w 5017162"/>
              <a:gd name="connsiteY8" fmla="*/ 321093 h 3065303"/>
              <a:gd name="connsiteX9" fmla="*/ 1061407 w 5017162"/>
              <a:gd name="connsiteY9" fmla="*/ 459986 h 3065303"/>
              <a:gd name="connsiteX10" fmla="*/ 2706772 w 5017162"/>
              <a:gd name="connsiteY10" fmla="*/ 520843 h 3065303"/>
              <a:gd name="connsiteX11" fmla="*/ 4410399 w 5017162"/>
              <a:gd name="connsiteY11" fmla="*/ 600195 h 3065303"/>
              <a:gd name="connsiteX12" fmla="*/ 5006738 w 5017162"/>
              <a:gd name="connsiteY12" fmla="*/ 614453 h 3065303"/>
              <a:gd name="connsiteX0" fmla="*/ 4995981 w 5017162"/>
              <a:gd name="connsiteY0" fmla="*/ 625211 h 3065303"/>
              <a:gd name="connsiteX1" fmla="*/ 5012397 w 5017162"/>
              <a:gd name="connsiteY1" fmla="*/ 1236493 h 3065303"/>
              <a:gd name="connsiteX2" fmla="*/ 5017162 w 5017162"/>
              <a:gd name="connsiteY2" fmla="*/ 2844126 h 3065303"/>
              <a:gd name="connsiteX3" fmla="*/ 3183597 w 5017162"/>
              <a:gd name="connsiteY3" fmla="*/ 3042310 h 3065303"/>
              <a:gd name="connsiteX4" fmla="*/ 2276857 w 5017162"/>
              <a:gd name="connsiteY4" fmla="*/ 2633031 h 3065303"/>
              <a:gd name="connsiteX5" fmla="*/ 1287056 w 5017162"/>
              <a:gd name="connsiteY5" fmla="*/ 1613398 h 3065303"/>
              <a:gd name="connsiteX6" fmla="*/ 253449 w 5017162"/>
              <a:gd name="connsiteY6" fmla="*/ 538224 h 3065303"/>
              <a:gd name="connsiteX7" fmla="*/ 1743 w 5017162"/>
              <a:gd name="connsiteY7" fmla="*/ 6439 h 3065303"/>
              <a:gd name="connsiteX8" fmla="*/ 327356 w 5017162"/>
              <a:gd name="connsiteY8" fmla="*/ 321093 h 3065303"/>
              <a:gd name="connsiteX9" fmla="*/ 1061407 w 5017162"/>
              <a:gd name="connsiteY9" fmla="*/ 459986 h 3065303"/>
              <a:gd name="connsiteX10" fmla="*/ 2706772 w 5017162"/>
              <a:gd name="connsiteY10" fmla="*/ 520843 h 3065303"/>
              <a:gd name="connsiteX11" fmla="*/ 4410399 w 5017162"/>
              <a:gd name="connsiteY11" fmla="*/ 600195 h 3065303"/>
              <a:gd name="connsiteX12" fmla="*/ 4995981 w 5017162"/>
              <a:gd name="connsiteY12" fmla="*/ 625211 h 3065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17162" h="3065303">
                <a:moveTo>
                  <a:pt x="4995981" y="625211"/>
                </a:moveTo>
                <a:cubicBezTo>
                  <a:pt x="4997867" y="832558"/>
                  <a:pt x="5010511" y="1029146"/>
                  <a:pt x="5012397" y="1236493"/>
                </a:cubicBezTo>
                <a:cubicBezTo>
                  <a:pt x="5013985" y="1772371"/>
                  <a:pt x="5015574" y="2308248"/>
                  <a:pt x="5017162" y="2844126"/>
                </a:cubicBezTo>
                <a:lnTo>
                  <a:pt x="3183597" y="3042310"/>
                </a:lnTo>
                <a:cubicBezTo>
                  <a:pt x="2673573" y="3138289"/>
                  <a:pt x="2548683" y="2920677"/>
                  <a:pt x="2276857" y="2633031"/>
                </a:cubicBezTo>
                <a:cubicBezTo>
                  <a:pt x="2229708" y="2583138"/>
                  <a:pt x="1630649" y="1962533"/>
                  <a:pt x="1287056" y="1613398"/>
                </a:cubicBezTo>
                <a:cubicBezTo>
                  <a:pt x="992101" y="1332357"/>
                  <a:pt x="467668" y="806050"/>
                  <a:pt x="253449" y="538224"/>
                </a:cubicBezTo>
                <a:cubicBezTo>
                  <a:pt x="39230" y="270398"/>
                  <a:pt x="-10575" y="42627"/>
                  <a:pt x="1743" y="6439"/>
                </a:cubicBezTo>
                <a:cubicBezTo>
                  <a:pt x="14061" y="-29749"/>
                  <a:pt x="-45477" y="88138"/>
                  <a:pt x="327356" y="321093"/>
                </a:cubicBezTo>
                <a:cubicBezTo>
                  <a:pt x="514813" y="362920"/>
                  <a:pt x="664838" y="426694"/>
                  <a:pt x="1061407" y="459986"/>
                </a:cubicBezTo>
                <a:cubicBezTo>
                  <a:pt x="1457976" y="493278"/>
                  <a:pt x="2150399" y="493889"/>
                  <a:pt x="2706772" y="520843"/>
                </a:cubicBezTo>
                <a:lnTo>
                  <a:pt x="4410399" y="600195"/>
                </a:lnTo>
                <a:cubicBezTo>
                  <a:pt x="5066161" y="629525"/>
                  <a:pt x="4838776" y="623177"/>
                  <a:pt x="4995981" y="625211"/>
                </a:cubicBezTo>
                <a:close/>
              </a:path>
            </a:pathLst>
          </a:custGeom>
          <a:gradFill>
            <a:gsLst>
              <a:gs pos="0">
                <a:srgbClr val="FB9E00">
                  <a:lumMod val="75000"/>
                </a:srgbClr>
              </a:gs>
              <a:gs pos="50000">
                <a:srgbClr val="FB9E00"/>
              </a:gs>
              <a:gs pos="100000">
                <a:sysClr val="window" lastClr="FFFFFF"/>
              </a:gs>
            </a:gsLst>
            <a:lin ang="8400000" scaled="0"/>
          </a:gradFill>
          <a:ln w="12700" cap="flat" cmpd="sng" algn="ctr">
            <a:noFill/>
            <a:prstDash val="solid"/>
            <a:miter lim="800000"/>
          </a:ln>
          <a:effectLst>
            <a:outerShdw blurRad="330200" dist="190500" dir="2700000" algn="tl" rotWithShape="0">
              <a:prstClr val="black">
                <a:alpha val="40000"/>
              </a:prstClr>
            </a:outerShdw>
          </a:effectLst>
        </p:spPr>
        <p:txBody>
          <a:bodyPr anchor="ctr">
            <a:normAutofit/>
          </a:bodyPr>
          <a:lstStyle/>
          <a:p>
            <a:pPr algn="ctr" eaLnBrk="1" fontAlgn="auto" hangingPunct="1">
              <a:spcBef>
                <a:spcPts val="0"/>
              </a:spcBef>
              <a:spcAft>
                <a:spcPts val="0"/>
              </a:spcAft>
              <a:defRPr/>
            </a:pPr>
            <a:endParaRPr lang="zh-CN" altLang="en-US" kern="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0" name="MH_Other_74"/>
          <p:cNvSpPr/>
          <p:nvPr>
            <p:custDataLst>
              <p:tags r:id="rId14"/>
            </p:custDataLst>
          </p:nvPr>
        </p:nvSpPr>
        <p:spPr>
          <a:xfrm rot="5400000">
            <a:off x="5373887" y="3055689"/>
            <a:ext cx="463153" cy="342900"/>
          </a:xfrm>
          <a:prstGeom prst="trapezoid">
            <a:avLst/>
          </a:prstGeom>
          <a:gradFill>
            <a:gsLst>
              <a:gs pos="0">
                <a:srgbClr val="EE0076">
                  <a:lumMod val="75000"/>
                </a:srgbClr>
              </a:gs>
              <a:gs pos="100000">
                <a:srgbClr val="EE0076">
                  <a:lumMod val="60000"/>
                  <a:lumOff val="40000"/>
                </a:srgbClr>
              </a:gs>
            </a:gsLst>
            <a:lin ang="4800000" scaled="0"/>
          </a:gradFill>
          <a:ln w="12700" cap="flat" cmpd="sng" algn="ctr">
            <a:noFill/>
            <a:prstDash val="solid"/>
            <a:miter lim="800000"/>
          </a:ln>
          <a:effectLst/>
        </p:spPr>
        <p:txBody>
          <a:bodyPr anchor="ctr">
            <a:normAutofit fontScale="85000" lnSpcReduction="20000"/>
          </a:bodyPr>
          <a:lstStyle/>
          <a:p>
            <a:pPr algn="ctr" eaLnBrk="1" fontAlgn="auto" hangingPunct="1">
              <a:spcBef>
                <a:spcPts val="0"/>
              </a:spcBef>
              <a:spcAft>
                <a:spcPts val="0"/>
              </a:spcAft>
              <a:defRPr/>
            </a:pPr>
            <a:endParaRPr lang="zh-CN" altLang="en-US" kern="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1" name="MH_Other_75"/>
          <p:cNvSpPr/>
          <p:nvPr>
            <p:custDataLst>
              <p:tags r:id="rId15"/>
            </p:custDataLst>
          </p:nvPr>
        </p:nvSpPr>
        <p:spPr>
          <a:xfrm rot="5400000">
            <a:off x="5051426" y="2787996"/>
            <a:ext cx="571500" cy="879475"/>
          </a:xfrm>
          <a:prstGeom prst="downArrow">
            <a:avLst>
              <a:gd name="adj1" fmla="val 59016"/>
              <a:gd name="adj2" fmla="val 52019"/>
            </a:avLst>
          </a:prstGeom>
          <a:gradFill>
            <a:gsLst>
              <a:gs pos="0">
                <a:srgbClr val="FB9E00"/>
              </a:gs>
              <a:gs pos="80000">
                <a:srgbClr val="FB9E00"/>
              </a:gs>
              <a:gs pos="100000">
                <a:srgbClr val="FB9E00">
                  <a:lumMod val="60000"/>
                  <a:lumOff val="40000"/>
                </a:srgbClr>
              </a:gs>
            </a:gsLst>
            <a:lin ang="16200000" scaled="0"/>
          </a:gradFill>
          <a:ln w="12700" cap="flat" cmpd="sng" algn="ctr">
            <a:noFill/>
            <a:prstDash val="solid"/>
            <a:miter lim="800000"/>
          </a:ln>
          <a:effectLst>
            <a:outerShdw blurRad="330200" dist="190500" algn="l" rotWithShape="0">
              <a:prstClr val="black">
                <a:alpha val="40000"/>
              </a:prstClr>
            </a:outerShdw>
          </a:effectLst>
        </p:spPr>
        <p:txBody>
          <a:bodyPr anchor="ctr">
            <a:normAutofit/>
          </a:bodyPr>
          <a:lstStyle/>
          <a:p>
            <a:pPr algn="ctr" eaLnBrk="1" fontAlgn="auto" hangingPunct="1">
              <a:spcBef>
                <a:spcPts val="0"/>
              </a:spcBef>
              <a:spcAft>
                <a:spcPts val="0"/>
              </a:spcAft>
              <a:defRPr/>
            </a:pPr>
            <a:endParaRPr lang="zh-CN" altLang="en-US" kern="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2" name="MH_Title_1"/>
          <p:cNvSpPr txBox="1">
            <a:spLocks noChangeArrowheads="1"/>
          </p:cNvSpPr>
          <p:nvPr>
            <p:custDataLst>
              <p:tags r:id="rId16"/>
            </p:custDataLst>
          </p:nvPr>
        </p:nvSpPr>
        <p:spPr bwMode="auto">
          <a:xfrm>
            <a:off x="3569704" y="1984398"/>
            <a:ext cx="2370721" cy="10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eaLnBrk="1" hangingPunct="1"/>
            <a:r>
              <a:rPr lang="zh-CN" altLang="en-US" sz="1800" dirty="0" smtClean="0">
                <a:solidFill>
                  <a:schemeClr val="accent2"/>
                </a:solidFill>
                <a:latin typeface="微软雅黑" panose="020B0503020204020204" pitchFamily="34" charset="-122"/>
              </a:rPr>
              <a:t>政府会计</a:t>
            </a:r>
            <a:r>
              <a:rPr lang="zh-CN" altLang="en-US" sz="1800" dirty="0">
                <a:solidFill>
                  <a:schemeClr val="accent2"/>
                </a:solidFill>
                <a:latin typeface="微软雅黑" panose="020B0503020204020204" pitchFamily="34" charset="-122"/>
              </a:rPr>
              <a:t>模式改革</a:t>
            </a:r>
          </a:p>
        </p:txBody>
      </p:sp>
      <p:sp>
        <p:nvSpPr>
          <p:cNvPr id="83" name="MH_Other_76"/>
          <p:cNvSpPr txBox="1"/>
          <p:nvPr>
            <p:custDataLst>
              <p:tags r:id="rId17"/>
            </p:custDataLst>
          </p:nvPr>
        </p:nvSpPr>
        <p:spPr>
          <a:xfrm rot="19200000">
            <a:off x="5052192" y="1375529"/>
            <a:ext cx="569387" cy="415499"/>
          </a:xfrm>
          <a:prstGeom prst="rect">
            <a:avLst/>
          </a:prstGeom>
          <a:noFill/>
          <a:effectLst/>
        </p:spPr>
        <p:txBody>
          <a:bodyPr anchor="ctr">
            <a:normAutofit fontScale="77500" lnSpcReduction="20000"/>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eaLnBrk="1" fontAlgn="auto" hangingPunct="1">
              <a:spcBef>
                <a:spcPts val="0"/>
              </a:spcBef>
              <a:spcAft>
                <a:spcPts val="0"/>
              </a:spcAft>
              <a:defRPr/>
            </a:pPr>
            <a:r>
              <a:rPr lang="en-US" altLang="zh-CN" sz="3000" dirty="0">
                <a:solidFill>
                  <a:srgbClr val="FFFFFF"/>
                </a:solidFill>
                <a:latin typeface="微软雅黑" panose="020B0503020204020204" pitchFamily="34" charset="-122"/>
                <a:ea typeface="微软雅黑" panose="020B0503020204020204" pitchFamily="34" charset="-122"/>
              </a:rPr>
              <a:t>01</a:t>
            </a:r>
            <a:endParaRPr lang="zh-CN" altLang="en-US" sz="3000" dirty="0">
              <a:solidFill>
                <a:srgbClr val="FFFFFF"/>
              </a:solidFill>
              <a:latin typeface="微软雅黑" panose="020B0503020204020204" pitchFamily="34" charset="-122"/>
              <a:ea typeface="微软雅黑" panose="020B0503020204020204" pitchFamily="34" charset="-122"/>
            </a:endParaRPr>
          </a:p>
        </p:txBody>
      </p:sp>
      <p:sp>
        <p:nvSpPr>
          <p:cNvPr id="84" name="MH_Other_77"/>
          <p:cNvSpPr txBox="1"/>
          <p:nvPr>
            <p:custDataLst>
              <p:tags r:id="rId18"/>
            </p:custDataLst>
          </p:nvPr>
        </p:nvSpPr>
        <p:spPr>
          <a:xfrm rot="1800000">
            <a:off x="2839444" y="2098913"/>
            <a:ext cx="569387" cy="415499"/>
          </a:xfrm>
          <a:prstGeom prst="rect">
            <a:avLst/>
          </a:prstGeom>
          <a:noFill/>
          <a:effectLst/>
        </p:spPr>
        <p:txBody>
          <a:bodyPr anchor="ctr">
            <a:normAutofit fontScale="77500" lnSpcReduction="20000"/>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eaLnBrk="1" fontAlgn="auto" hangingPunct="1">
              <a:spcBef>
                <a:spcPts val="0"/>
              </a:spcBef>
              <a:spcAft>
                <a:spcPts val="0"/>
              </a:spcAft>
              <a:defRPr/>
            </a:pPr>
            <a:r>
              <a:rPr lang="en-US" altLang="zh-CN" sz="3000" dirty="0">
                <a:solidFill>
                  <a:srgbClr val="FFFFFF"/>
                </a:solidFill>
                <a:latin typeface="微软雅黑" panose="020B0503020204020204" pitchFamily="34" charset="-122"/>
                <a:ea typeface="微软雅黑" panose="020B0503020204020204" pitchFamily="34" charset="-122"/>
              </a:rPr>
              <a:t>03</a:t>
            </a:r>
            <a:endParaRPr lang="zh-CN" altLang="en-US" sz="3000" dirty="0">
              <a:solidFill>
                <a:srgbClr val="FFFFFF"/>
              </a:solidFill>
              <a:latin typeface="微软雅黑" panose="020B0503020204020204" pitchFamily="34" charset="-122"/>
              <a:ea typeface="微软雅黑" panose="020B0503020204020204" pitchFamily="34" charset="-122"/>
            </a:endParaRPr>
          </a:p>
        </p:txBody>
      </p:sp>
      <p:sp>
        <p:nvSpPr>
          <p:cNvPr id="85" name="MH_Other_78"/>
          <p:cNvSpPr txBox="1"/>
          <p:nvPr>
            <p:custDataLst>
              <p:tags r:id="rId19"/>
            </p:custDataLst>
          </p:nvPr>
        </p:nvSpPr>
        <p:spPr>
          <a:xfrm>
            <a:off x="5025287" y="3009968"/>
            <a:ext cx="569387" cy="415499"/>
          </a:xfrm>
          <a:prstGeom prst="rect">
            <a:avLst/>
          </a:prstGeom>
          <a:noFill/>
          <a:effectLst/>
        </p:spPr>
        <p:txBody>
          <a:bodyPr anchor="ctr">
            <a:normAutofit fontScale="77500" lnSpcReduction="20000"/>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eaLnBrk="1" fontAlgn="auto" hangingPunct="1">
              <a:spcBef>
                <a:spcPts val="0"/>
              </a:spcBef>
              <a:spcAft>
                <a:spcPts val="0"/>
              </a:spcAft>
              <a:defRPr/>
            </a:pPr>
            <a:r>
              <a:rPr lang="en-US" altLang="zh-CN" sz="3000" dirty="0">
                <a:solidFill>
                  <a:srgbClr val="FFFFFF"/>
                </a:solidFill>
                <a:latin typeface="微软雅黑" panose="020B0503020204020204" pitchFamily="34" charset="-122"/>
                <a:ea typeface="微软雅黑" panose="020B0503020204020204" pitchFamily="34" charset="-122"/>
              </a:rPr>
              <a:t>02</a:t>
            </a:r>
            <a:endParaRPr lang="zh-CN" altLang="en-US" sz="3000" dirty="0">
              <a:solidFill>
                <a:srgbClr val="FFFFFF"/>
              </a:solidFill>
              <a:latin typeface="微软雅黑" panose="020B0503020204020204" pitchFamily="34" charset="-122"/>
              <a:ea typeface="微软雅黑" panose="020B0503020204020204" pitchFamily="34" charset="-122"/>
            </a:endParaRPr>
          </a:p>
        </p:txBody>
      </p:sp>
      <p:sp>
        <p:nvSpPr>
          <p:cNvPr id="86" name="矩形 85"/>
          <p:cNvSpPr/>
          <p:nvPr/>
        </p:nvSpPr>
        <p:spPr>
          <a:xfrm>
            <a:off x="380408" y="1119137"/>
            <a:ext cx="2783853" cy="646331"/>
          </a:xfrm>
          <a:prstGeom prst="rect">
            <a:avLst/>
          </a:prstGeom>
        </p:spPr>
        <p:txBody>
          <a:bodyPr wrap="square">
            <a:spAutoFit/>
          </a:bodyPr>
          <a:lstStyle/>
          <a:p>
            <a:r>
              <a:rPr lang="zh-CN" altLang="en-US" sz="1800" dirty="0" smtClean="0">
                <a:solidFill>
                  <a:schemeClr val="accent2"/>
                </a:solidFill>
                <a:latin typeface="微软雅黑" panose="020B0503020204020204" pitchFamily="34" charset="-122"/>
                <a:ea typeface="微软雅黑" panose="020B0503020204020204" pitchFamily="34" charset="-122"/>
              </a:rPr>
              <a:t>政府</a:t>
            </a:r>
            <a:r>
              <a:rPr lang="zh-CN" altLang="en-US" sz="1800" dirty="0">
                <a:solidFill>
                  <a:schemeClr val="accent2"/>
                </a:solidFill>
                <a:latin typeface="微软雅黑" panose="020B0503020204020204" pitchFamily="34" charset="-122"/>
                <a:ea typeface="微软雅黑" panose="020B0503020204020204" pitchFamily="34" charset="-122"/>
              </a:rPr>
              <a:t>会计主体应当编制决算报告和财务报告</a:t>
            </a:r>
          </a:p>
        </p:txBody>
      </p:sp>
      <p:sp>
        <p:nvSpPr>
          <p:cNvPr id="87" name="矩形 86"/>
          <p:cNvSpPr/>
          <p:nvPr/>
        </p:nvSpPr>
        <p:spPr>
          <a:xfrm>
            <a:off x="6118225" y="1365791"/>
            <a:ext cx="3106685" cy="646331"/>
          </a:xfrm>
          <a:prstGeom prst="rect">
            <a:avLst/>
          </a:prstGeom>
        </p:spPr>
        <p:txBody>
          <a:bodyPr wrap="square">
            <a:spAutoFit/>
          </a:bodyPr>
          <a:lstStyle/>
          <a:p>
            <a:r>
              <a:rPr lang="zh-CN" altLang="en-US" sz="1800" dirty="0" smtClean="0">
                <a:solidFill>
                  <a:schemeClr val="accent2"/>
                </a:solidFill>
                <a:latin typeface="微软雅黑" panose="020B0503020204020204" pitchFamily="34" charset="-122"/>
                <a:ea typeface="微软雅黑" panose="020B0503020204020204" pitchFamily="34" charset="-122"/>
              </a:rPr>
              <a:t>政府</a:t>
            </a:r>
            <a:r>
              <a:rPr lang="zh-CN" altLang="en-US" sz="1800" dirty="0">
                <a:solidFill>
                  <a:schemeClr val="accent2"/>
                </a:solidFill>
                <a:latin typeface="微软雅黑" panose="020B0503020204020204" pitchFamily="34" charset="-122"/>
                <a:ea typeface="微软雅黑" panose="020B0503020204020204" pitchFamily="34" charset="-122"/>
              </a:rPr>
              <a:t>会计由预算会计和财务会计</a:t>
            </a:r>
            <a:r>
              <a:rPr lang="zh-CN" altLang="en-US" sz="1800" dirty="0" smtClean="0">
                <a:solidFill>
                  <a:schemeClr val="accent2"/>
                </a:solidFill>
                <a:latin typeface="微软雅黑" panose="020B0503020204020204" pitchFamily="34" charset="-122"/>
                <a:ea typeface="微软雅黑" panose="020B0503020204020204" pitchFamily="34" charset="-122"/>
              </a:rPr>
              <a:t>构成</a:t>
            </a:r>
            <a:endParaRPr lang="zh-CN" altLang="en-US" sz="1800" dirty="0">
              <a:solidFill>
                <a:schemeClr val="accent2"/>
              </a:solidFill>
              <a:latin typeface="微软雅黑" panose="020B0503020204020204" pitchFamily="34" charset="-122"/>
              <a:ea typeface="微软雅黑" panose="020B0503020204020204" pitchFamily="34" charset="-122"/>
            </a:endParaRPr>
          </a:p>
        </p:txBody>
      </p:sp>
      <p:sp>
        <p:nvSpPr>
          <p:cNvPr id="88" name="矩形 87"/>
          <p:cNvSpPr/>
          <p:nvPr/>
        </p:nvSpPr>
        <p:spPr>
          <a:xfrm>
            <a:off x="2093223" y="3513484"/>
            <a:ext cx="4572000" cy="646331"/>
          </a:xfrm>
          <a:prstGeom prst="rect">
            <a:avLst/>
          </a:prstGeom>
        </p:spPr>
        <p:txBody>
          <a:bodyPr>
            <a:spAutoFit/>
          </a:bodyPr>
          <a:lstStyle/>
          <a:p>
            <a:r>
              <a:rPr lang="zh-CN" altLang="en-US" sz="1800" dirty="0" smtClean="0">
                <a:solidFill>
                  <a:schemeClr val="accent2"/>
                </a:solidFill>
                <a:latin typeface="微软雅黑" panose="020B0503020204020204" pitchFamily="34" charset="-122"/>
                <a:ea typeface="微软雅黑" panose="020B0503020204020204" pitchFamily="34" charset="-122"/>
              </a:rPr>
              <a:t>预算</a:t>
            </a:r>
            <a:r>
              <a:rPr lang="zh-CN" altLang="en-US" sz="1800" dirty="0">
                <a:solidFill>
                  <a:schemeClr val="accent2"/>
                </a:solidFill>
                <a:latin typeface="微软雅黑" panose="020B0503020204020204" pitchFamily="34" charset="-122"/>
                <a:ea typeface="微软雅黑" panose="020B0503020204020204" pitchFamily="34" charset="-122"/>
              </a:rPr>
              <a:t>会计实行收付实现制，国务院另有规定的，依照其规定；财务会计实行权责发生</a:t>
            </a:r>
            <a:r>
              <a:rPr lang="zh-CN" altLang="en-US" sz="1800" dirty="0" smtClean="0">
                <a:solidFill>
                  <a:schemeClr val="accent2"/>
                </a:solidFill>
                <a:latin typeface="微软雅黑" panose="020B0503020204020204" pitchFamily="34" charset="-122"/>
                <a:ea typeface="微软雅黑" panose="020B0503020204020204" pitchFamily="34" charset="-122"/>
              </a:rPr>
              <a:t>制</a:t>
            </a:r>
            <a:endParaRPr lang="zh-CN" altLang="en-US" sz="1800" dirty="0">
              <a:solidFill>
                <a:schemeClr val="accent2"/>
              </a:solidFill>
              <a:latin typeface="微软雅黑" panose="020B0503020204020204" pitchFamily="34" charset="-122"/>
              <a:ea typeface="微软雅黑" panose="020B0503020204020204" pitchFamily="34" charset="-122"/>
            </a:endParaRPr>
          </a:p>
        </p:txBody>
      </p:sp>
      <p:sp>
        <p:nvSpPr>
          <p:cNvPr id="90" name="矩形 89"/>
          <p:cNvSpPr/>
          <p:nvPr/>
        </p:nvSpPr>
        <p:spPr>
          <a:xfrm>
            <a:off x="1115616" y="4443958"/>
            <a:ext cx="6855888" cy="400110"/>
          </a:xfrm>
          <a:prstGeom prst="rect">
            <a:avLst/>
          </a:prstGeom>
          <a:solidFill>
            <a:schemeClr val="tx1"/>
          </a:solidFill>
        </p:spPr>
        <p:txBody>
          <a:bodyPr wrap="square">
            <a:spAutoFit/>
          </a:bodyPr>
          <a:lstStyle/>
          <a:p>
            <a:r>
              <a:rPr lang="zh-CN" altLang="en-US" dirty="0" smtClean="0">
                <a:solidFill>
                  <a:srgbClr val="F8F8F8"/>
                </a:solidFill>
                <a:latin typeface="微软雅黑" panose="020B0503020204020204" pitchFamily="34" charset="-122"/>
                <a:ea typeface="微软雅黑" panose="020B0503020204020204" pitchFamily="34" charset="-122"/>
              </a:rPr>
              <a:t>平行记账：对纳入财政预算管理的资金收支需要平行记录</a:t>
            </a:r>
            <a:endParaRPr lang="zh-CN" altLang="en-US" dirty="0">
              <a:solidFill>
                <a:srgbClr val="F8F8F8"/>
              </a:solidFill>
              <a:latin typeface="微软雅黑" panose="020B0503020204020204" pitchFamily="34" charset="-122"/>
              <a:ea typeface="微软雅黑" panose="020B0503020204020204" pitchFamily="34" charset="-122"/>
            </a:endParaRPr>
          </a:p>
        </p:txBody>
      </p:sp>
      <p:sp>
        <p:nvSpPr>
          <p:cNvPr id="26" name="TextBox 76"/>
          <p:cNvSpPr txBox="1">
            <a:spLocks noChangeArrowheads="1"/>
          </p:cNvSpPr>
          <p:nvPr/>
        </p:nvSpPr>
        <p:spPr bwMode="auto">
          <a:xfrm>
            <a:off x="358240" y="122636"/>
            <a:ext cx="1677336" cy="377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7" tIns="34279" rIns="68557" bIns="3427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dirty="0" smtClean="0">
                <a:solidFill>
                  <a:schemeClr val="accent5">
                    <a:lumMod val="50000"/>
                  </a:schemeClr>
                </a:solidFill>
                <a:latin typeface="微软雅黑" panose="020B0503020204020204" pitchFamily="34" charset="-122"/>
                <a:ea typeface="微软雅黑" panose="020B0503020204020204" pitchFamily="34" charset="-122"/>
              </a:rPr>
              <a:t>会计模式改革</a:t>
            </a:r>
            <a:endParaRPr lang="zh-CN" altLang="en-US" dirty="0">
              <a:solidFill>
                <a:schemeClr val="accent5">
                  <a:lumMod val="50000"/>
                </a:schemeClr>
              </a:solidFill>
              <a:latin typeface="+mn-ea"/>
            </a:endParaRPr>
          </a:p>
        </p:txBody>
      </p:sp>
      <p:sp>
        <p:nvSpPr>
          <p:cNvPr id="27" name="Freeform 6"/>
          <p:cNvSpPr>
            <a:spLocks/>
          </p:cNvSpPr>
          <p:nvPr/>
        </p:nvSpPr>
        <p:spPr bwMode="auto">
          <a:xfrm>
            <a:off x="1" y="122636"/>
            <a:ext cx="358239" cy="432197"/>
          </a:xfrm>
          <a:custGeom>
            <a:avLst/>
            <a:gdLst>
              <a:gd name="T0" fmla="*/ 427392 w 682"/>
              <a:gd name="T1" fmla="*/ 328286 h 818"/>
              <a:gd name="T2" fmla="*/ 248027 w 682"/>
              <a:gd name="T3" fmla="*/ 432549 h 818"/>
              <a:gd name="T4" fmla="*/ 0 w 682"/>
              <a:gd name="T5" fmla="*/ 576262 h 818"/>
              <a:gd name="T6" fmla="*/ 0 w 682"/>
              <a:gd name="T7" fmla="*/ 288131 h 818"/>
              <a:gd name="T8" fmla="*/ 0 w 682"/>
              <a:gd name="T9" fmla="*/ 0 h 818"/>
              <a:gd name="T10" fmla="*/ 248027 w 682"/>
              <a:gd name="T11" fmla="*/ 144418 h 818"/>
              <a:gd name="T12" fmla="*/ 420385 w 682"/>
              <a:gd name="T13" fmla="*/ 244453 h 818"/>
              <a:gd name="T14" fmla="*/ 427392 w 682"/>
              <a:gd name="T15" fmla="*/ 328286 h 8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82" h="818">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endParaRPr lang="zh-CN" altLang="en-US"/>
          </a:p>
        </p:txBody>
      </p:sp>
    </p:spTree>
    <p:extLst>
      <p:ext uri="{BB962C8B-B14F-4D97-AF65-F5344CB8AC3E}">
        <p14:creationId xmlns:p14="http://schemas.microsoft.com/office/powerpoint/2010/main" val="717725695"/>
      </p:ext>
    </p:extLst>
  </p:cSld>
  <p:clrMapOvr>
    <a:masterClrMapping/>
  </p:clrMapOvr>
  <p:transition spd="slow">
    <p:push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76"/>
          <p:cNvSpPr txBox="1">
            <a:spLocks noChangeArrowheads="1"/>
          </p:cNvSpPr>
          <p:nvPr/>
        </p:nvSpPr>
        <p:spPr bwMode="auto">
          <a:xfrm>
            <a:off x="358240" y="122636"/>
            <a:ext cx="2993872" cy="380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7" tIns="34279" rIns="68557" bIns="3427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dirty="0" smtClean="0">
                <a:solidFill>
                  <a:schemeClr val="accent5">
                    <a:lumMod val="50000"/>
                  </a:schemeClr>
                </a:solidFill>
                <a:latin typeface="微软雅黑" panose="020B0503020204020204" pitchFamily="34" charset="-122"/>
                <a:ea typeface="微软雅黑" panose="020B0503020204020204" pitchFamily="34" charset="-122"/>
              </a:rPr>
              <a:t>会计</a:t>
            </a:r>
            <a:r>
              <a:rPr lang="zh-CN" altLang="en-US" dirty="0">
                <a:solidFill>
                  <a:schemeClr val="accent5">
                    <a:lumMod val="50000"/>
                  </a:schemeClr>
                </a:solidFill>
                <a:latin typeface="微软雅黑" panose="020B0503020204020204" pitchFamily="34" charset="-122"/>
                <a:ea typeface="微软雅黑" panose="020B0503020204020204" pitchFamily="34" charset="-122"/>
              </a:rPr>
              <a:t>科目和报表体系变化</a:t>
            </a:r>
            <a:endParaRPr lang="zh-CN" altLang="en-US" dirty="0">
              <a:solidFill>
                <a:schemeClr val="accent5">
                  <a:lumMod val="50000"/>
                </a:schemeClr>
              </a:solidFill>
              <a:latin typeface="+mn-ea"/>
            </a:endParaRPr>
          </a:p>
        </p:txBody>
      </p:sp>
      <p:sp>
        <p:nvSpPr>
          <p:cNvPr id="46083" name="Freeform 6"/>
          <p:cNvSpPr>
            <a:spLocks/>
          </p:cNvSpPr>
          <p:nvPr/>
        </p:nvSpPr>
        <p:spPr bwMode="auto">
          <a:xfrm>
            <a:off x="1" y="122636"/>
            <a:ext cx="358239" cy="432197"/>
          </a:xfrm>
          <a:custGeom>
            <a:avLst/>
            <a:gdLst>
              <a:gd name="T0" fmla="*/ 427392 w 682"/>
              <a:gd name="T1" fmla="*/ 328286 h 818"/>
              <a:gd name="T2" fmla="*/ 248027 w 682"/>
              <a:gd name="T3" fmla="*/ 432549 h 818"/>
              <a:gd name="T4" fmla="*/ 0 w 682"/>
              <a:gd name="T5" fmla="*/ 576262 h 818"/>
              <a:gd name="T6" fmla="*/ 0 w 682"/>
              <a:gd name="T7" fmla="*/ 288131 h 818"/>
              <a:gd name="T8" fmla="*/ 0 w 682"/>
              <a:gd name="T9" fmla="*/ 0 h 818"/>
              <a:gd name="T10" fmla="*/ 248027 w 682"/>
              <a:gd name="T11" fmla="*/ 144418 h 818"/>
              <a:gd name="T12" fmla="*/ 420385 w 682"/>
              <a:gd name="T13" fmla="*/ 244453 h 818"/>
              <a:gd name="T14" fmla="*/ 427392 w 682"/>
              <a:gd name="T15" fmla="*/ 328286 h 8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82" h="818">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57" tIns="34279" rIns="68557" bIns="34279"/>
          <a:lstStyle/>
          <a:p>
            <a:endParaRPr lang="zh-CN" altLang="en-US"/>
          </a:p>
        </p:txBody>
      </p:sp>
      <p:sp>
        <p:nvSpPr>
          <p:cNvPr id="46087" name="矩形 87"/>
          <p:cNvSpPr>
            <a:spLocks noChangeArrowheads="1"/>
          </p:cNvSpPr>
          <p:nvPr/>
        </p:nvSpPr>
        <p:spPr bwMode="auto">
          <a:xfrm>
            <a:off x="628751" y="1774769"/>
            <a:ext cx="2203499" cy="1713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7" tIns="34279" rIns="68557" bIns="34279">
            <a:spAutoFit/>
          </a:bodyPr>
          <a:lstStyle/>
          <a:p>
            <a:pPr indent="398436">
              <a:lnSpc>
                <a:spcPct val="150000"/>
              </a:lnSpc>
              <a:defRPr/>
            </a:pPr>
            <a:r>
              <a:rPr lang="en-US" altLang="zh-CN" sz="1200" dirty="0">
                <a:solidFill>
                  <a:srgbClr val="000000"/>
                </a:solidFill>
                <a:latin typeface="微软雅黑" pitchFamily="34" charset="-122"/>
                <a:ea typeface="微软雅黑" pitchFamily="34" charset="-122"/>
              </a:rPr>
              <a:t>     </a:t>
            </a:r>
            <a:r>
              <a:rPr lang="en-US" altLang="zh-CN" sz="1400" dirty="0">
                <a:solidFill>
                  <a:srgbClr val="000000"/>
                </a:solidFill>
                <a:latin typeface="微软雅黑" pitchFamily="34" charset="-122"/>
                <a:ea typeface="微软雅黑" pitchFamily="34" charset="-122"/>
              </a:rPr>
              <a:t>1</a:t>
            </a:r>
            <a:r>
              <a:rPr lang="zh-CN" altLang="en-US" sz="1400" dirty="0">
                <a:solidFill>
                  <a:srgbClr val="000000"/>
                </a:solidFill>
                <a:latin typeface="微软雅黑" pitchFamily="34" charset="-122"/>
                <a:ea typeface="微软雅黑" pitchFamily="34" charset="-122"/>
              </a:rPr>
              <a:t>、资产（</a:t>
            </a:r>
            <a:r>
              <a:rPr lang="en-US" altLang="zh-CN" sz="1400" dirty="0">
                <a:solidFill>
                  <a:srgbClr val="000000"/>
                </a:solidFill>
                <a:latin typeface="微软雅黑" pitchFamily="34" charset="-122"/>
                <a:ea typeface="微软雅黑" pitchFamily="34" charset="-122"/>
              </a:rPr>
              <a:t>35</a:t>
            </a:r>
            <a:r>
              <a:rPr lang="zh-CN" altLang="en-US" sz="1400" dirty="0">
                <a:solidFill>
                  <a:srgbClr val="000000"/>
                </a:solidFill>
                <a:latin typeface="微软雅黑" pitchFamily="34" charset="-122"/>
                <a:ea typeface="微软雅黑" pitchFamily="34" charset="-122"/>
              </a:rPr>
              <a:t>个）</a:t>
            </a:r>
            <a:endParaRPr lang="en-US" altLang="zh-CN" sz="1400" dirty="0">
              <a:solidFill>
                <a:srgbClr val="000000"/>
              </a:solidFill>
              <a:latin typeface="微软雅黑" pitchFamily="34" charset="-122"/>
              <a:ea typeface="微软雅黑" pitchFamily="34" charset="-122"/>
            </a:endParaRPr>
          </a:p>
          <a:p>
            <a:pPr indent="398436">
              <a:lnSpc>
                <a:spcPct val="150000"/>
              </a:lnSpc>
              <a:defRPr/>
            </a:pPr>
            <a:r>
              <a:rPr lang="en-US" altLang="zh-CN" sz="1400" dirty="0">
                <a:solidFill>
                  <a:srgbClr val="000000"/>
                </a:solidFill>
                <a:latin typeface="微软雅黑" pitchFamily="34" charset="-122"/>
                <a:ea typeface="微软雅黑" pitchFamily="34" charset="-122"/>
              </a:rPr>
              <a:t>    2</a:t>
            </a:r>
            <a:r>
              <a:rPr lang="zh-CN" altLang="en-US" sz="1400" dirty="0">
                <a:solidFill>
                  <a:srgbClr val="000000"/>
                </a:solidFill>
                <a:latin typeface="微软雅黑" pitchFamily="34" charset="-122"/>
                <a:ea typeface="微软雅黑" pitchFamily="34" charset="-122"/>
              </a:rPr>
              <a:t>、负债（</a:t>
            </a:r>
            <a:r>
              <a:rPr lang="en-US" altLang="zh-CN" sz="1400" dirty="0">
                <a:solidFill>
                  <a:srgbClr val="000000"/>
                </a:solidFill>
                <a:latin typeface="微软雅黑" pitchFamily="34" charset="-122"/>
                <a:ea typeface="微软雅黑" pitchFamily="34" charset="-122"/>
              </a:rPr>
              <a:t>16</a:t>
            </a:r>
            <a:r>
              <a:rPr lang="zh-CN" altLang="en-US" sz="1400" dirty="0">
                <a:solidFill>
                  <a:srgbClr val="000000"/>
                </a:solidFill>
                <a:latin typeface="微软雅黑" pitchFamily="34" charset="-122"/>
                <a:ea typeface="微软雅黑" pitchFamily="34" charset="-122"/>
              </a:rPr>
              <a:t>个）</a:t>
            </a:r>
            <a:endParaRPr lang="en-US" altLang="zh-CN" sz="1400" dirty="0">
              <a:solidFill>
                <a:srgbClr val="000000"/>
              </a:solidFill>
              <a:latin typeface="微软雅黑" pitchFamily="34" charset="-122"/>
              <a:ea typeface="微软雅黑" pitchFamily="34" charset="-122"/>
            </a:endParaRPr>
          </a:p>
          <a:p>
            <a:pPr indent="398436">
              <a:lnSpc>
                <a:spcPct val="150000"/>
              </a:lnSpc>
              <a:defRPr/>
            </a:pPr>
            <a:r>
              <a:rPr lang="en-US" altLang="zh-CN" sz="1400" dirty="0">
                <a:solidFill>
                  <a:srgbClr val="000000"/>
                </a:solidFill>
                <a:latin typeface="微软雅黑" pitchFamily="34" charset="-122"/>
                <a:ea typeface="微软雅黑" pitchFamily="34" charset="-122"/>
              </a:rPr>
              <a:t>    3</a:t>
            </a:r>
            <a:r>
              <a:rPr lang="zh-CN" altLang="en-US" sz="1400" dirty="0">
                <a:solidFill>
                  <a:srgbClr val="000000"/>
                </a:solidFill>
                <a:latin typeface="微软雅黑" pitchFamily="34" charset="-122"/>
                <a:ea typeface="微软雅黑" pitchFamily="34" charset="-122"/>
              </a:rPr>
              <a:t>、净资产（</a:t>
            </a:r>
            <a:r>
              <a:rPr lang="en-US" altLang="zh-CN" sz="1400" dirty="0">
                <a:solidFill>
                  <a:srgbClr val="000000"/>
                </a:solidFill>
                <a:latin typeface="微软雅黑" pitchFamily="34" charset="-122"/>
                <a:ea typeface="微软雅黑" pitchFamily="34" charset="-122"/>
              </a:rPr>
              <a:t>7</a:t>
            </a:r>
            <a:r>
              <a:rPr lang="zh-CN" altLang="en-US" sz="1400" dirty="0">
                <a:solidFill>
                  <a:srgbClr val="000000"/>
                </a:solidFill>
                <a:latin typeface="微软雅黑" pitchFamily="34" charset="-122"/>
                <a:ea typeface="微软雅黑" pitchFamily="34" charset="-122"/>
              </a:rPr>
              <a:t>个）</a:t>
            </a:r>
            <a:endParaRPr lang="en-US" altLang="zh-CN" sz="1400" dirty="0">
              <a:solidFill>
                <a:srgbClr val="000000"/>
              </a:solidFill>
              <a:latin typeface="微软雅黑" pitchFamily="34" charset="-122"/>
              <a:ea typeface="微软雅黑" pitchFamily="34" charset="-122"/>
            </a:endParaRPr>
          </a:p>
          <a:p>
            <a:pPr indent="398436">
              <a:lnSpc>
                <a:spcPct val="150000"/>
              </a:lnSpc>
              <a:defRPr/>
            </a:pPr>
            <a:r>
              <a:rPr lang="en-US" altLang="zh-CN" sz="1400" dirty="0">
                <a:solidFill>
                  <a:srgbClr val="000000"/>
                </a:solidFill>
                <a:latin typeface="微软雅黑" pitchFamily="34" charset="-122"/>
                <a:ea typeface="微软雅黑" pitchFamily="34" charset="-122"/>
              </a:rPr>
              <a:t>    4</a:t>
            </a:r>
            <a:r>
              <a:rPr lang="zh-CN" altLang="en-US" sz="1400" dirty="0">
                <a:solidFill>
                  <a:srgbClr val="000000"/>
                </a:solidFill>
                <a:latin typeface="微软雅黑" pitchFamily="34" charset="-122"/>
                <a:ea typeface="微软雅黑" pitchFamily="34" charset="-122"/>
              </a:rPr>
              <a:t>、收入（</a:t>
            </a:r>
            <a:r>
              <a:rPr lang="en-US" altLang="zh-CN" sz="1400" dirty="0">
                <a:solidFill>
                  <a:srgbClr val="000000"/>
                </a:solidFill>
                <a:latin typeface="微软雅黑" pitchFamily="34" charset="-122"/>
                <a:ea typeface="微软雅黑" pitchFamily="34" charset="-122"/>
              </a:rPr>
              <a:t>11</a:t>
            </a:r>
            <a:r>
              <a:rPr lang="zh-CN" altLang="en-US" sz="1400" dirty="0">
                <a:solidFill>
                  <a:srgbClr val="000000"/>
                </a:solidFill>
                <a:latin typeface="微软雅黑" pitchFamily="34" charset="-122"/>
                <a:ea typeface="微软雅黑" pitchFamily="34" charset="-122"/>
              </a:rPr>
              <a:t>个）</a:t>
            </a:r>
            <a:endParaRPr lang="en-US" altLang="zh-CN" sz="1400" dirty="0">
              <a:solidFill>
                <a:srgbClr val="000000"/>
              </a:solidFill>
              <a:latin typeface="微软雅黑" pitchFamily="34" charset="-122"/>
              <a:ea typeface="微软雅黑" pitchFamily="34" charset="-122"/>
            </a:endParaRPr>
          </a:p>
          <a:p>
            <a:pPr indent="398436">
              <a:lnSpc>
                <a:spcPct val="150000"/>
              </a:lnSpc>
              <a:defRPr/>
            </a:pPr>
            <a:r>
              <a:rPr lang="en-US" altLang="zh-CN" sz="1400" dirty="0">
                <a:solidFill>
                  <a:srgbClr val="000000"/>
                </a:solidFill>
                <a:latin typeface="微软雅黑" pitchFamily="34" charset="-122"/>
                <a:ea typeface="微软雅黑" pitchFamily="34" charset="-122"/>
              </a:rPr>
              <a:t>    5</a:t>
            </a:r>
            <a:r>
              <a:rPr lang="zh-CN" altLang="en-US" sz="1400" dirty="0">
                <a:solidFill>
                  <a:srgbClr val="000000"/>
                </a:solidFill>
                <a:latin typeface="微软雅黑" pitchFamily="34" charset="-122"/>
                <a:ea typeface="微软雅黑" pitchFamily="34" charset="-122"/>
              </a:rPr>
              <a:t>、费用（</a:t>
            </a:r>
            <a:r>
              <a:rPr lang="en-US" altLang="zh-CN" sz="1400" dirty="0">
                <a:solidFill>
                  <a:srgbClr val="000000"/>
                </a:solidFill>
                <a:latin typeface="微软雅黑" pitchFamily="34" charset="-122"/>
                <a:ea typeface="微软雅黑" pitchFamily="34" charset="-122"/>
              </a:rPr>
              <a:t>8</a:t>
            </a:r>
            <a:r>
              <a:rPr lang="zh-CN" altLang="en-US" sz="1400" dirty="0">
                <a:solidFill>
                  <a:srgbClr val="000000"/>
                </a:solidFill>
                <a:latin typeface="微软雅黑" pitchFamily="34" charset="-122"/>
                <a:ea typeface="微软雅黑" pitchFamily="34" charset="-122"/>
              </a:rPr>
              <a:t>个）</a:t>
            </a:r>
            <a:endParaRPr lang="en-US" altLang="zh-CN" sz="1400" dirty="0">
              <a:solidFill>
                <a:srgbClr val="000000"/>
              </a:solidFill>
              <a:latin typeface="微软雅黑" pitchFamily="34" charset="-122"/>
              <a:ea typeface="微软雅黑" pitchFamily="34" charset="-122"/>
            </a:endParaRPr>
          </a:p>
        </p:txBody>
      </p:sp>
      <p:sp>
        <p:nvSpPr>
          <p:cNvPr id="46091" name="矩形 87"/>
          <p:cNvSpPr>
            <a:spLocks noChangeArrowheads="1"/>
          </p:cNvSpPr>
          <p:nvPr/>
        </p:nvSpPr>
        <p:spPr bwMode="auto">
          <a:xfrm>
            <a:off x="2267744" y="1812070"/>
            <a:ext cx="2403580" cy="1056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7" tIns="34279" rIns="68557" bIns="34279">
            <a:spAutoFit/>
          </a:bodyPr>
          <a:lstStyle/>
          <a:p>
            <a:pPr indent="398436">
              <a:lnSpc>
                <a:spcPct val="150000"/>
              </a:lnSpc>
              <a:defRPr/>
            </a:pPr>
            <a:r>
              <a:rPr lang="en-US" altLang="zh-CN" sz="1200" dirty="0">
                <a:solidFill>
                  <a:srgbClr val="000000"/>
                </a:solidFill>
                <a:latin typeface="微软雅黑" pitchFamily="34" charset="-122"/>
                <a:ea typeface="微软雅黑" pitchFamily="34" charset="-122"/>
              </a:rPr>
              <a:t>       </a:t>
            </a:r>
            <a:r>
              <a:rPr lang="en-US" altLang="zh-CN" sz="1400" dirty="0">
                <a:solidFill>
                  <a:srgbClr val="000000"/>
                </a:solidFill>
                <a:latin typeface="微软雅黑" pitchFamily="34" charset="-122"/>
                <a:ea typeface="微软雅黑" pitchFamily="34" charset="-122"/>
              </a:rPr>
              <a:t>1</a:t>
            </a:r>
            <a:r>
              <a:rPr lang="zh-CN" altLang="en-US" sz="1400" dirty="0">
                <a:solidFill>
                  <a:srgbClr val="000000"/>
                </a:solidFill>
                <a:latin typeface="微软雅黑" pitchFamily="34" charset="-122"/>
                <a:ea typeface="微软雅黑" pitchFamily="34" charset="-122"/>
              </a:rPr>
              <a:t>、预算收入（</a:t>
            </a:r>
            <a:r>
              <a:rPr lang="en-US" altLang="zh-CN" sz="1400" dirty="0">
                <a:solidFill>
                  <a:srgbClr val="000000"/>
                </a:solidFill>
                <a:latin typeface="微软雅黑" pitchFamily="34" charset="-122"/>
                <a:ea typeface="微软雅黑" pitchFamily="34" charset="-122"/>
              </a:rPr>
              <a:t>9</a:t>
            </a:r>
            <a:r>
              <a:rPr lang="zh-CN" altLang="en-US" sz="1400" dirty="0">
                <a:solidFill>
                  <a:srgbClr val="000000"/>
                </a:solidFill>
                <a:latin typeface="微软雅黑" pitchFamily="34" charset="-122"/>
                <a:ea typeface="微软雅黑" pitchFamily="34" charset="-122"/>
              </a:rPr>
              <a:t>个）</a:t>
            </a:r>
            <a:endParaRPr lang="en-US" altLang="zh-CN" sz="1400" dirty="0">
              <a:solidFill>
                <a:srgbClr val="000000"/>
              </a:solidFill>
              <a:latin typeface="微软雅黑" pitchFamily="34" charset="-122"/>
              <a:ea typeface="微软雅黑" pitchFamily="34" charset="-122"/>
            </a:endParaRPr>
          </a:p>
          <a:p>
            <a:pPr indent="398436">
              <a:lnSpc>
                <a:spcPct val="150000"/>
              </a:lnSpc>
              <a:defRPr/>
            </a:pPr>
            <a:r>
              <a:rPr lang="en-US" altLang="zh-CN" sz="1400" dirty="0">
                <a:solidFill>
                  <a:srgbClr val="000000"/>
                </a:solidFill>
                <a:latin typeface="微软雅黑" pitchFamily="34" charset="-122"/>
                <a:ea typeface="微软雅黑" pitchFamily="34" charset="-122"/>
              </a:rPr>
              <a:t>      2</a:t>
            </a:r>
            <a:r>
              <a:rPr lang="zh-CN" altLang="en-US" sz="1400" dirty="0">
                <a:solidFill>
                  <a:srgbClr val="000000"/>
                </a:solidFill>
                <a:latin typeface="微软雅黑" pitchFamily="34" charset="-122"/>
                <a:ea typeface="微软雅黑" pitchFamily="34" charset="-122"/>
              </a:rPr>
              <a:t>、预算支出（</a:t>
            </a:r>
            <a:r>
              <a:rPr lang="en-US" altLang="zh-CN" sz="1400" dirty="0">
                <a:solidFill>
                  <a:srgbClr val="000000"/>
                </a:solidFill>
                <a:latin typeface="微软雅黑" pitchFamily="34" charset="-122"/>
                <a:ea typeface="微软雅黑" pitchFamily="34" charset="-122"/>
              </a:rPr>
              <a:t>8</a:t>
            </a:r>
            <a:r>
              <a:rPr lang="zh-CN" altLang="en-US" sz="1400" dirty="0">
                <a:solidFill>
                  <a:srgbClr val="000000"/>
                </a:solidFill>
                <a:latin typeface="微软雅黑" pitchFamily="34" charset="-122"/>
                <a:ea typeface="微软雅黑" pitchFamily="34" charset="-122"/>
              </a:rPr>
              <a:t>个）</a:t>
            </a:r>
            <a:endParaRPr lang="en-US" altLang="zh-CN" sz="1400" dirty="0">
              <a:solidFill>
                <a:srgbClr val="000000"/>
              </a:solidFill>
              <a:latin typeface="微软雅黑" pitchFamily="34" charset="-122"/>
              <a:ea typeface="微软雅黑" pitchFamily="34" charset="-122"/>
            </a:endParaRPr>
          </a:p>
          <a:p>
            <a:pPr indent="398436">
              <a:lnSpc>
                <a:spcPct val="150000"/>
              </a:lnSpc>
              <a:defRPr/>
            </a:pPr>
            <a:r>
              <a:rPr lang="en-US" altLang="zh-CN" sz="1400" dirty="0">
                <a:solidFill>
                  <a:srgbClr val="000000"/>
                </a:solidFill>
                <a:latin typeface="微软雅黑" pitchFamily="34" charset="-122"/>
                <a:ea typeface="微软雅黑" pitchFamily="34" charset="-122"/>
              </a:rPr>
              <a:t>      3</a:t>
            </a:r>
            <a:r>
              <a:rPr lang="zh-CN" altLang="en-US" sz="1400" dirty="0">
                <a:solidFill>
                  <a:srgbClr val="000000"/>
                </a:solidFill>
                <a:latin typeface="微软雅黑" pitchFamily="34" charset="-122"/>
                <a:ea typeface="微软雅黑" pitchFamily="34" charset="-122"/>
              </a:rPr>
              <a:t>、预算结余（</a:t>
            </a:r>
            <a:r>
              <a:rPr lang="en-US" altLang="zh-CN" sz="1400" dirty="0">
                <a:solidFill>
                  <a:srgbClr val="000000"/>
                </a:solidFill>
                <a:latin typeface="微软雅黑" pitchFamily="34" charset="-122"/>
                <a:ea typeface="微软雅黑" pitchFamily="34" charset="-122"/>
              </a:rPr>
              <a:t>9</a:t>
            </a:r>
            <a:r>
              <a:rPr lang="zh-CN" altLang="en-US" sz="1400" dirty="0">
                <a:solidFill>
                  <a:srgbClr val="000000"/>
                </a:solidFill>
                <a:latin typeface="微软雅黑" pitchFamily="34" charset="-122"/>
                <a:ea typeface="微软雅黑" pitchFamily="34" charset="-122"/>
              </a:rPr>
              <a:t>个）</a:t>
            </a:r>
            <a:endParaRPr lang="en-US" altLang="zh-CN" sz="1400" dirty="0">
              <a:solidFill>
                <a:srgbClr val="000000"/>
              </a:solidFill>
              <a:latin typeface="微软雅黑" pitchFamily="34" charset="-122"/>
              <a:ea typeface="微软雅黑" pitchFamily="34" charset="-122"/>
            </a:endParaRPr>
          </a:p>
        </p:txBody>
      </p:sp>
      <p:cxnSp>
        <p:nvCxnSpPr>
          <p:cNvPr id="46092" name="直接连接符 13"/>
          <p:cNvCxnSpPr>
            <a:cxnSpLocks noChangeShapeType="1"/>
          </p:cNvCxnSpPr>
          <p:nvPr/>
        </p:nvCxnSpPr>
        <p:spPr bwMode="auto">
          <a:xfrm flipH="1">
            <a:off x="2843808" y="1180786"/>
            <a:ext cx="1190" cy="3305175"/>
          </a:xfrm>
          <a:prstGeom prst="line">
            <a:avLst/>
          </a:prstGeom>
          <a:noFill/>
          <a:ln w="952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094" name="直接连接符 17"/>
          <p:cNvCxnSpPr>
            <a:cxnSpLocks noChangeShapeType="1"/>
          </p:cNvCxnSpPr>
          <p:nvPr/>
        </p:nvCxnSpPr>
        <p:spPr bwMode="auto">
          <a:xfrm flipH="1">
            <a:off x="4702324" y="1175147"/>
            <a:ext cx="1190" cy="3305175"/>
          </a:xfrm>
          <a:prstGeom prst="line">
            <a:avLst/>
          </a:prstGeom>
          <a:noFill/>
          <a:ln w="952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095" name="矩形 87"/>
          <p:cNvSpPr>
            <a:spLocks noChangeArrowheads="1"/>
          </p:cNvSpPr>
          <p:nvPr/>
        </p:nvSpPr>
        <p:spPr bwMode="auto">
          <a:xfrm>
            <a:off x="4283969" y="1769129"/>
            <a:ext cx="2276302" cy="2319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7" tIns="34279" rIns="68557" bIns="34279">
            <a:spAutoFit/>
          </a:bodyPr>
          <a:lstStyle/>
          <a:p>
            <a:pPr indent="398436">
              <a:lnSpc>
                <a:spcPct val="150000"/>
              </a:lnSpc>
              <a:defRPr/>
            </a:pPr>
            <a:r>
              <a:rPr lang="en-US" altLang="zh-CN" sz="1400" dirty="0">
                <a:solidFill>
                  <a:srgbClr val="000000"/>
                </a:solidFill>
                <a:latin typeface="微软雅黑" pitchFamily="34" charset="-122"/>
                <a:ea typeface="微软雅黑" pitchFamily="34" charset="-122"/>
              </a:rPr>
              <a:t>    1</a:t>
            </a:r>
            <a:r>
              <a:rPr lang="zh-CN" altLang="en-US" sz="1400" dirty="0">
                <a:solidFill>
                  <a:srgbClr val="000000"/>
                </a:solidFill>
                <a:latin typeface="微软雅黑" pitchFamily="34" charset="-122"/>
                <a:ea typeface="微软雅黑" pitchFamily="34" charset="-122"/>
              </a:rPr>
              <a:t>、资产负债表</a:t>
            </a:r>
            <a:endParaRPr lang="en-US" altLang="zh-CN" sz="1400" dirty="0">
              <a:solidFill>
                <a:srgbClr val="000000"/>
              </a:solidFill>
              <a:latin typeface="微软雅黑" pitchFamily="34" charset="-122"/>
              <a:ea typeface="微软雅黑" pitchFamily="34" charset="-122"/>
            </a:endParaRPr>
          </a:p>
          <a:p>
            <a:pPr indent="398436">
              <a:lnSpc>
                <a:spcPct val="150000"/>
              </a:lnSpc>
              <a:defRPr/>
            </a:pPr>
            <a:r>
              <a:rPr lang="en-US" altLang="zh-CN" sz="1400" dirty="0">
                <a:solidFill>
                  <a:srgbClr val="000000"/>
                </a:solidFill>
                <a:latin typeface="微软雅黑" pitchFamily="34" charset="-122"/>
                <a:ea typeface="微软雅黑" pitchFamily="34" charset="-122"/>
              </a:rPr>
              <a:t>    2</a:t>
            </a:r>
            <a:r>
              <a:rPr lang="zh-CN" altLang="en-US" sz="1400" dirty="0">
                <a:solidFill>
                  <a:srgbClr val="000000"/>
                </a:solidFill>
                <a:latin typeface="微软雅黑" pitchFamily="34" charset="-122"/>
                <a:ea typeface="微软雅黑" pitchFamily="34" charset="-122"/>
              </a:rPr>
              <a:t>、收入费用表</a:t>
            </a:r>
            <a:endParaRPr lang="en-US" altLang="zh-CN" sz="1400" dirty="0">
              <a:solidFill>
                <a:srgbClr val="000000"/>
              </a:solidFill>
              <a:latin typeface="微软雅黑" pitchFamily="34" charset="-122"/>
              <a:ea typeface="微软雅黑" pitchFamily="34" charset="-122"/>
            </a:endParaRPr>
          </a:p>
          <a:p>
            <a:pPr indent="398436">
              <a:lnSpc>
                <a:spcPct val="150000"/>
              </a:lnSpc>
              <a:defRPr/>
            </a:pPr>
            <a:r>
              <a:rPr lang="en-US" altLang="zh-CN" sz="1400" dirty="0">
                <a:solidFill>
                  <a:srgbClr val="000000"/>
                </a:solidFill>
                <a:latin typeface="微软雅黑" pitchFamily="34" charset="-122"/>
                <a:ea typeface="微软雅黑" pitchFamily="34" charset="-122"/>
              </a:rPr>
              <a:t>    3</a:t>
            </a:r>
            <a:r>
              <a:rPr lang="zh-CN" altLang="en-US" sz="1400" dirty="0">
                <a:solidFill>
                  <a:srgbClr val="000000"/>
                </a:solidFill>
                <a:latin typeface="微软雅黑" pitchFamily="34" charset="-122"/>
                <a:ea typeface="微软雅黑" pitchFamily="34" charset="-122"/>
              </a:rPr>
              <a:t>、净资产变动表</a:t>
            </a:r>
            <a:endParaRPr lang="en-US" altLang="zh-CN" sz="1400" dirty="0">
              <a:solidFill>
                <a:srgbClr val="000000"/>
              </a:solidFill>
              <a:latin typeface="微软雅黑" pitchFamily="34" charset="-122"/>
              <a:ea typeface="微软雅黑" pitchFamily="34" charset="-122"/>
            </a:endParaRPr>
          </a:p>
          <a:p>
            <a:pPr indent="398436">
              <a:lnSpc>
                <a:spcPct val="150000"/>
              </a:lnSpc>
              <a:defRPr/>
            </a:pPr>
            <a:r>
              <a:rPr lang="en-US" altLang="zh-CN" sz="1400" dirty="0">
                <a:solidFill>
                  <a:srgbClr val="000000"/>
                </a:solidFill>
                <a:latin typeface="微软雅黑" pitchFamily="34" charset="-122"/>
                <a:ea typeface="微软雅黑" pitchFamily="34" charset="-122"/>
              </a:rPr>
              <a:t>    4</a:t>
            </a:r>
            <a:r>
              <a:rPr lang="zh-CN" altLang="en-US" sz="1400" dirty="0">
                <a:solidFill>
                  <a:srgbClr val="000000"/>
                </a:solidFill>
                <a:latin typeface="微软雅黑" pitchFamily="34" charset="-122"/>
                <a:ea typeface="微软雅黑" pitchFamily="34" charset="-122"/>
              </a:rPr>
              <a:t>、现金流量表</a:t>
            </a:r>
            <a:endParaRPr lang="en-US" altLang="zh-CN" sz="1400" dirty="0">
              <a:solidFill>
                <a:srgbClr val="000000"/>
              </a:solidFill>
              <a:latin typeface="微软雅黑" pitchFamily="34" charset="-122"/>
              <a:ea typeface="微软雅黑" pitchFamily="34" charset="-122"/>
            </a:endParaRPr>
          </a:p>
          <a:p>
            <a:pPr indent="398436">
              <a:lnSpc>
                <a:spcPct val="150000"/>
              </a:lnSpc>
              <a:defRPr/>
            </a:pPr>
            <a:r>
              <a:rPr lang="en-US" altLang="zh-CN" sz="1400" b="1" dirty="0">
                <a:solidFill>
                  <a:schemeClr val="accent6"/>
                </a:solidFill>
                <a:latin typeface="微软雅黑" panose="020B0503020204020204" pitchFamily="34" charset="-122"/>
                <a:ea typeface="微软雅黑" panose="020B0503020204020204" pitchFamily="34" charset="-122"/>
              </a:rPr>
              <a:t>    </a:t>
            </a:r>
          </a:p>
          <a:p>
            <a:pPr indent="398436">
              <a:lnSpc>
                <a:spcPct val="150000"/>
              </a:lnSpc>
              <a:defRPr/>
            </a:pPr>
            <a:r>
              <a:rPr lang="en-US" altLang="zh-CN" sz="1400" b="1" dirty="0">
                <a:solidFill>
                  <a:schemeClr val="accent6"/>
                </a:solidFill>
                <a:latin typeface="微软雅黑" panose="020B0503020204020204" pitchFamily="34" charset="-122"/>
                <a:ea typeface="微软雅黑" panose="020B0503020204020204" pitchFamily="34" charset="-122"/>
              </a:rPr>
              <a:t>     20</a:t>
            </a:r>
            <a:r>
              <a:rPr lang="zh-CN" altLang="en-US" sz="1400" b="1" dirty="0">
                <a:solidFill>
                  <a:schemeClr val="accent6"/>
                </a:solidFill>
                <a:latin typeface="微软雅黑" panose="020B0503020204020204" pitchFamily="34" charset="-122"/>
                <a:ea typeface="微软雅黑" panose="020B0503020204020204" pitchFamily="34" charset="-122"/>
              </a:rPr>
              <a:t>张报表附注</a:t>
            </a:r>
          </a:p>
          <a:p>
            <a:pPr indent="398436">
              <a:lnSpc>
                <a:spcPct val="150000"/>
              </a:lnSpc>
              <a:defRPr/>
            </a:pPr>
            <a:endParaRPr lang="en-US" altLang="zh-CN" sz="1200" dirty="0">
              <a:solidFill>
                <a:srgbClr val="000000"/>
              </a:solidFill>
              <a:latin typeface="微软雅黑" pitchFamily="34" charset="-122"/>
              <a:ea typeface="微软雅黑" pitchFamily="34" charset="-122"/>
            </a:endParaRPr>
          </a:p>
        </p:txBody>
      </p:sp>
      <p:sp>
        <p:nvSpPr>
          <p:cNvPr id="46097" name="矩形 87"/>
          <p:cNvSpPr>
            <a:spLocks noChangeArrowheads="1"/>
          </p:cNvSpPr>
          <p:nvPr/>
        </p:nvSpPr>
        <p:spPr bwMode="auto">
          <a:xfrm>
            <a:off x="6204207" y="1811476"/>
            <a:ext cx="2939793" cy="1315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7" tIns="34279" rIns="68557" bIns="34279">
            <a:spAutoFit/>
          </a:bodyPr>
          <a:lstStyle/>
          <a:p>
            <a:pPr indent="398436">
              <a:lnSpc>
                <a:spcPct val="150000"/>
              </a:lnSpc>
              <a:defRPr/>
            </a:pPr>
            <a:r>
              <a:rPr lang="en-US" altLang="zh-CN" sz="1400" dirty="0">
                <a:solidFill>
                  <a:srgbClr val="000000"/>
                </a:solidFill>
                <a:latin typeface="微软雅黑" pitchFamily="34" charset="-122"/>
                <a:ea typeface="微软雅黑" pitchFamily="34" charset="-122"/>
              </a:rPr>
              <a:t>   1</a:t>
            </a:r>
            <a:r>
              <a:rPr lang="zh-CN" altLang="en-US" sz="1400" dirty="0">
                <a:solidFill>
                  <a:srgbClr val="000000"/>
                </a:solidFill>
                <a:latin typeface="微软雅黑" pitchFamily="34" charset="-122"/>
                <a:ea typeface="微软雅黑" pitchFamily="34" charset="-122"/>
              </a:rPr>
              <a:t>、预算收入支出表</a:t>
            </a:r>
            <a:endParaRPr lang="en-US" altLang="zh-CN" sz="1400" dirty="0">
              <a:solidFill>
                <a:srgbClr val="000000"/>
              </a:solidFill>
              <a:latin typeface="微软雅黑" pitchFamily="34" charset="-122"/>
              <a:ea typeface="微软雅黑" pitchFamily="34" charset="-122"/>
            </a:endParaRPr>
          </a:p>
          <a:p>
            <a:pPr indent="398436">
              <a:lnSpc>
                <a:spcPct val="150000"/>
              </a:lnSpc>
              <a:defRPr/>
            </a:pPr>
            <a:r>
              <a:rPr lang="en-US" altLang="zh-CN" sz="1400" dirty="0">
                <a:solidFill>
                  <a:srgbClr val="000000"/>
                </a:solidFill>
                <a:latin typeface="微软雅黑" pitchFamily="34" charset="-122"/>
                <a:ea typeface="微软雅黑" pitchFamily="34" charset="-122"/>
              </a:rPr>
              <a:t>   2</a:t>
            </a:r>
            <a:r>
              <a:rPr lang="zh-CN" altLang="en-US" sz="1400" dirty="0">
                <a:solidFill>
                  <a:srgbClr val="000000"/>
                </a:solidFill>
                <a:latin typeface="微软雅黑" pitchFamily="34" charset="-122"/>
                <a:ea typeface="微软雅黑" pitchFamily="34" charset="-122"/>
              </a:rPr>
              <a:t>、预算结转结余变动表</a:t>
            </a:r>
            <a:endParaRPr lang="en-US" altLang="zh-CN" sz="1400" dirty="0">
              <a:solidFill>
                <a:srgbClr val="000000"/>
              </a:solidFill>
              <a:latin typeface="微软雅黑" pitchFamily="34" charset="-122"/>
              <a:ea typeface="微软雅黑" pitchFamily="34" charset="-122"/>
            </a:endParaRPr>
          </a:p>
          <a:p>
            <a:pPr indent="398436">
              <a:lnSpc>
                <a:spcPct val="150000"/>
              </a:lnSpc>
              <a:defRPr/>
            </a:pPr>
            <a:r>
              <a:rPr lang="en-US" altLang="zh-CN" sz="1400" dirty="0">
                <a:solidFill>
                  <a:srgbClr val="000000"/>
                </a:solidFill>
                <a:latin typeface="微软雅黑" pitchFamily="34" charset="-122"/>
                <a:ea typeface="微软雅黑" pitchFamily="34" charset="-122"/>
              </a:rPr>
              <a:t>   3</a:t>
            </a:r>
            <a:r>
              <a:rPr lang="zh-CN" altLang="en-US" sz="1400" dirty="0">
                <a:solidFill>
                  <a:srgbClr val="000000"/>
                </a:solidFill>
                <a:latin typeface="微软雅黑" pitchFamily="34" charset="-122"/>
                <a:ea typeface="微软雅黑" pitchFamily="34" charset="-122"/>
              </a:rPr>
              <a:t>、财政拨款预算收入支出表</a:t>
            </a:r>
            <a:endParaRPr lang="en-US" altLang="zh-CN" sz="1400" dirty="0">
              <a:solidFill>
                <a:srgbClr val="000000"/>
              </a:solidFill>
              <a:latin typeface="微软雅黑" pitchFamily="34" charset="-122"/>
              <a:ea typeface="微软雅黑" pitchFamily="34" charset="-122"/>
            </a:endParaRPr>
          </a:p>
          <a:p>
            <a:pPr indent="398436">
              <a:lnSpc>
                <a:spcPct val="150000"/>
              </a:lnSpc>
              <a:defRPr/>
            </a:pPr>
            <a:endParaRPr lang="en-US" altLang="zh-CN" sz="1200" dirty="0">
              <a:solidFill>
                <a:srgbClr val="000000"/>
              </a:solidFill>
              <a:latin typeface="微软雅黑" pitchFamily="34" charset="-122"/>
              <a:ea typeface="微软雅黑" pitchFamily="34" charset="-122"/>
            </a:endParaRPr>
          </a:p>
        </p:txBody>
      </p:sp>
      <p:cxnSp>
        <p:nvCxnSpPr>
          <p:cNvPr id="46098" name="直接连接符 24"/>
          <p:cNvCxnSpPr>
            <a:cxnSpLocks noChangeShapeType="1"/>
          </p:cNvCxnSpPr>
          <p:nvPr/>
        </p:nvCxnSpPr>
        <p:spPr bwMode="auto">
          <a:xfrm>
            <a:off x="6647482" y="1197752"/>
            <a:ext cx="0" cy="3305175"/>
          </a:xfrm>
          <a:prstGeom prst="line">
            <a:avLst/>
          </a:prstGeom>
          <a:noFill/>
          <a:ln w="952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1" name="组合 9"/>
          <p:cNvGrpSpPr>
            <a:grpSpLocks/>
          </p:cNvGrpSpPr>
          <p:nvPr/>
        </p:nvGrpSpPr>
        <p:grpSpPr bwMode="auto">
          <a:xfrm>
            <a:off x="1348831" y="1182547"/>
            <a:ext cx="1388918" cy="589359"/>
            <a:chOff x="0" y="0"/>
            <a:chExt cx="1852629" cy="785818"/>
          </a:xfrm>
          <a:solidFill>
            <a:srgbClr val="C00000"/>
          </a:solidFill>
        </p:grpSpPr>
        <p:sp>
          <p:nvSpPr>
            <p:cNvPr id="22" name="圆角矩形 10"/>
            <p:cNvSpPr>
              <a:spLocks noChangeArrowheads="1"/>
            </p:cNvSpPr>
            <p:nvPr/>
          </p:nvSpPr>
          <p:spPr bwMode="auto">
            <a:xfrm>
              <a:off x="0" y="0"/>
              <a:ext cx="1851041" cy="785818"/>
            </a:xfrm>
            <a:prstGeom prst="roundRect">
              <a:avLst>
                <a:gd name="adj" fmla="val 10569"/>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rgbClr val="C4261D"/>
                </a:solidFill>
              </a:endParaRPr>
            </a:p>
          </p:txBody>
        </p:sp>
        <p:sp>
          <p:nvSpPr>
            <p:cNvPr id="23" name="矩形 11"/>
            <p:cNvSpPr>
              <a:spLocks noChangeArrowheads="1"/>
            </p:cNvSpPr>
            <p:nvPr/>
          </p:nvSpPr>
          <p:spPr bwMode="auto">
            <a:xfrm>
              <a:off x="1589" y="58226"/>
              <a:ext cx="1851040" cy="7275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CN" altLang="en-US" sz="1600" b="1" dirty="0">
                  <a:solidFill>
                    <a:srgbClr val="F8F8F8"/>
                  </a:solidFill>
                  <a:latin typeface="+mn-ea"/>
                  <a:ea typeface="+mn-ea"/>
                </a:rPr>
                <a:t>财务科目</a:t>
              </a:r>
              <a:endParaRPr lang="en-US" altLang="zh-CN" sz="1600" b="1" dirty="0">
                <a:solidFill>
                  <a:srgbClr val="F8F8F8"/>
                </a:solidFill>
                <a:latin typeface="+mn-ea"/>
                <a:ea typeface="+mn-ea"/>
              </a:endParaRPr>
            </a:p>
            <a:p>
              <a:pPr algn="ctr"/>
              <a:r>
                <a:rPr lang="en-US" altLang="zh-CN" sz="1600" b="1" dirty="0">
                  <a:solidFill>
                    <a:srgbClr val="F8F8F8"/>
                  </a:solidFill>
                  <a:latin typeface="+mn-ea"/>
                  <a:ea typeface="+mn-ea"/>
                </a:rPr>
                <a:t>77</a:t>
              </a:r>
              <a:r>
                <a:rPr lang="zh-CN" altLang="en-US" sz="1600" b="1" dirty="0">
                  <a:solidFill>
                    <a:srgbClr val="F8F8F8"/>
                  </a:solidFill>
                  <a:latin typeface="+mn-ea"/>
                  <a:ea typeface="+mn-ea"/>
                </a:rPr>
                <a:t>个</a:t>
              </a:r>
              <a:endParaRPr lang="en-US" altLang="zh-CN" sz="1600" b="1" dirty="0">
                <a:solidFill>
                  <a:srgbClr val="F8F8F8"/>
                </a:solidFill>
                <a:latin typeface="+mn-ea"/>
                <a:ea typeface="+mn-ea"/>
              </a:endParaRPr>
            </a:p>
          </p:txBody>
        </p:sp>
      </p:grpSp>
      <p:grpSp>
        <p:nvGrpSpPr>
          <p:cNvPr id="24" name="组合 9"/>
          <p:cNvGrpSpPr>
            <a:grpSpLocks/>
          </p:cNvGrpSpPr>
          <p:nvPr/>
        </p:nvGrpSpPr>
        <p:grpSpPr bwMode="auto">
          <a:xfrm>
            <a:off x="3271246" y="1179770"/>
            <a:ext cx="1388124" cy="589359"/>
            <a:chOff x="-530" y="0"/>
            <a:chExt cx="1851571" cy="785818"/>
          </a:xfrm>
        </p:grpSpPr>
        <p:sp>
          <p:nvSpPr>
            <p:cNvPr id="25" name="圆角矩形 10"/>
            <p:cNvSpPr>
              <a:spLocks noChangeArrowheads="1"/>
            </p:cNvSpPr>
            <p:nvPr/>
          </p:nvSpPr>
          <p:spPr bwMode="auto">
            <a:xfrm>
              <a:off x="0" y="0"/>
              <a:ext cx="1851041" cy="785818"/>
            </a:xfrm>
            <a:prstGeom prst="roundRect">
              <a:avLst>
                <a:gd name="adj" fmla="val 10569"/>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rgbClr val="C4261D"/>
                </a:solidFill>
              </a:endParaRPr>
            </a:p>
          </p:txBody>
        </p:sp>
        <p:sp>
          <p:nvSpPr>
            <p:cNvPr id="26" name="矩形 11"/>
            <p:cNvSpPr>
              <a:spLocks noChangeArrowheads="1"/>
            </p:cNvSpPr>
            <p:nvPr/>
          </p:nvSpPr>
          <p:spPr bwMode="auto">
            <a:xfrm>
              <a:off x="-530" y="61928"/>
              <a:ext cx="1819138" cy="714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CN" altLang="en-US" sz="1600" b="1" dirty="0">
                  <a:solidFill>
                    <a:srgbClr val="F8F8F8"/>
                  </a:solidFill>
                  <a:latin typeface="+mn-ea"/>
                  <a:ea typeface="+mn-ea"/>
                </a:rPr>
                <a:t>预算科目</a:t>
              </a:r>
              <a:endParaRPr lang="en-US" altLang="zh-CN" sz="1600" b="1" dirty="0">
                <a:solidFill>
                  <a:srgbClr val="F8F8F8"/>
                </a:solidFill>
                <a:latin typeface="+mn-ea"/>
                <a:ea typeface="+mn-ea"/>
              </a:endParaRPr>
            </a:p>
            <a:p>
              <a:pPr algn="ctr"/>
              <a:r>
                <a:rPr lang="en-US" altLang="zh-CN" sz="1600" b="1" dirty="0">
                  <a:solidFill>
                    <a:srgbClr val="F8F8F8"/>
                  </a:solidFill>
                  <a:latin typeface="+mn-ea"/>
                  <a:ea typeface="+mn-ea"/>
                </a:rPr>
                <a:t>26</a:t>
              </a:r>
              <a:r>
                <a:rPr lang="zh-CN" altLang="en-US" sz="1600" b="1" dirty="0">
                  <a:solidFill>
                    <a:srgbClr val="F8F8F8"/>
                  </a:solidFill>
                  <a:latin typeface="+mn-ea"/>
                  <a:ea typeface="+mn-ea"/>
                </a:rPr>
                <a:t>个</a:t>
              </a:r>
              <a:endParaRPr lang="en-US" altLang="zh-CN" sz="1600" b="1" dirty="0">
                <a:solidFill>
                  <a:srgbClr val="F8F8F8"/>
                </a:solidFill>
                <a:latin typeface="+mn-ea"/>
                <a:ea typeface="+mn-ea"/>
              </a:endParaRPr>
            </a:p>
          </p:txBody>
        </p:sp>
      </p:grpSp>
      <p:grpSp>
        <p:nvGrpSpPr>
          <p:cNvPr id="27" name="组合 9"/>
          <p:cNvGrpSpPr>
            <a:grpSpLocks/>
          </p:cNvGrpSpPr>
          <p:nvPr/>
        </p:nvGrpSpPr>
        <p:grpSpPr bwMode="auto">
          <a:xfrm>
            <a:off x="6780271" y="1199512"/>
            <a:ext cx="1388124" cy="589359"/>
            <a:chOff x="-530" y="0"/>
            <a:chExt cx="1851571" cy="785818"/>
          </a:xfrm>
          <a:solidFill>
            <a:schemeClr val="bg1">
              <a:lumMod val="75000"/>
            </a:schemeClr>
          </a:solidFill>
        </p:grpSpPr>
        <p:sp>
          <p:nvSpPr>
            <p:cNvPr id="28" name="圆角矩形 10"/>
            <p:cNvSpPr>
              <a:spLocks noChangeArrowheads="1"/>
            </p:cNvSpPr>
            <p:nvPr/>
          </p:nvSpPr>
          <p:spPr bwMode="auto">
            <a:xfrm>
              <a:off x="0" y="0"/>
              <a:ext cx="1851041" cy="785818"/>
            </a:xfrm>
            <a:prstGeom prst="roundRect">
              <a:avLst>
                <a:gd name="adj" fmla="val 10569"/>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rgbClr val="C4261D"/>
                </a:solidFill>
              </a:endParaRPr>
            </a:p>
          </p:txBody>
        </p:sp>
        <p:sp>
          <p:nvSpPr>
            <p:cNvPr id="29" name="矩形 11"/>
            <p:cNvSpPr>
              <a:spLocks noChangeArrowheads="1"/>
            </p:cNvSpPr>
            <p:nvPr/>
          </p:nvSpPr>
          <p:spPr bwMode="auto">
            <a:xfrm>
              <a:off x="-530" y="0"/>
              <a:ext cx="1819138" cy="7766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CN" altLang="en-US" sz="1600" b="1" dirty="0">
                  <a:solidFill>
                    <a:srgbClr val="F8F8F8"/>
                  </a:solidFill>
                  <a:latin typeface="+mn-ea"/>
                  <a:ea typeface="+mn-ea"/>
                </a:rPr>
                <a:t>预算报表</a:t>
              </a:r>
              <a:endParaRPr lang="en-US" altLang="zh-CN" sz="1600" b="1" dirty="0">
                <a:solidFill>
                  <a:srgbClr val="F8F8F8"/>
                </a:solidFill>
                <a:latin typeface="+mn-ea"/>
                <a:ea typeface="+mn-ea"/>
              </a:endParaRPr>
            </a:p>
            <a:p>
              <a:pPr algn="ctr"/>
              <a:r>
                <a:rPr lang="en-US" altLang="zh-CN" sz="1600" b="1" dirty="0">
                  <a:solidFill>
                    <a:srgbClr val="F8F8F8"/>
                  </a:solidFill>
                  <a:latin typeface="+mn-ea"/>
                  <a:ea typeface="+mn-ea"/>
                </a:rPr>
                <a:t>3</a:t>
              </a:r>
              <a:r>
                <a:rPr lang="zh-CN" altLang="en-US" sz="1600" b="1" dirty="0">
                  <a:solidFill>
                    <a:srgbClr val="F8F8F8"/>
                  </a:solidFill>
                  <a:latin typeface="+mn-ea"/>
                  <a:ea typeface="+mn-ea"/>
                </a:rPr>
                <a:t>个</a:t>
              </a:r>
              <a:endParaRPr lang="en-US" altLang="zh-CN" sz="1600" b="1" dirty="0">
                <a:solidFill>
                  <a:srgbClr val="F8F8F8"/>
                </a:solidFill>
                <a:latin typeface="+mn-ea"/>
                <a:ea typeface="+mn-ea"/>
              </a:endParaRPr>
            </a:p>
          </p:txBody>
        </p:sp>
      </p:grpSp>
      <p:grpSp>
        <p:nvGrpSpPr>
          <p:cNvPr id="30" name="组合 9"/>
          <p:cNvGrpSpPr>
            <a:grpSpLocks/>
          </p:cNvGrpSpPr>
          <p:nvPr/>
        </p:nvGrpSpPr>
        <p:grpSpPr bwMode="auto">
          <a:xfrm>
            <a:off x="4915098" y="1196081"/>
            <a:ext cx="1388124" cy="589359"/>
            <a:chOff x="-530" y="0"/>
            <a:chExt cx="1851571" cy="785818"/>
          </a:xfrm>
          <a:solidFill>
            <a:schemeClr val="tx1">
              <a:lumMod val="60000"/>
              <a:lumOff val="40000"/>
            </a:schemeClr>
          </a:solidFill>
        </p:grpSpPr>
        <p:sp>
          <p:nvSpPr>
            <p:cNvPr id="31" name="圆角矩形 10"/>
            <p:cNvSpPr>
              <a:spLocks noChangeArrowheads="1"/>
            </p:cNvSpPr>
            <p:nvPr/>
          </p:nvSpPr>
          <p:spPr bwMode="auto">
            <a:xfrm>
              <a:off x="0" y="0"/>
              <a:ext cx="1851041" cy="785818"/>
            </a:xfrm>
            <a:prstGeom prst="roundRect">
              <a:avLst>
                <a:gd name="adj" fmla="val 10569"/>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rgbClr val="C4261D"/>
                </a:solidFill>
              </a:endParaRPr>
            </a:p>
          </p:txBody>
        </p:sp>
        <p:sp>
          <p:nvSpPr>
            <p:cNvPr id="32" name="矩形 11"/>
            <p:cNvSpPr>
              <a:spLocks noChangeArrowheads="1"/>
            </p:cNvSpPr>
            <p:nvPr/>
          </p:nvSpPr>
          <p:spPr bwMode="auto">
            <a:xfrm>
              <a:off x="-530" y="35323"/>
              <a:ext cx="1819138" cy="7413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CN" altLang="en-US" sz="1600" b="1" dirty="0">
                  <a:solidFill>
                    <a:srgbClr val="F8F8F8"/>
                  </a:solidFill>
                  <a:latin typeface="+mn-ea"/>
                  <a:ea typeface="+mn-ea"/>
                </a:rPr>
                <a:t>财务报表</a:t>
              </a:r>
              <a:endParaRPr lang="en-US" altLang="zh-CN" sz="1600" b="1" dirty="0">
                <a:solidFill>
                  <a:srgbClr val="F8F8F8"/>
                </a:solidFill>
                <a:latin typeface="+mn-ea"/>
                <a:ea typeface="+mn-ea"/>
              </a:endParaRPr>
            </a:p>
            <a:p>
              <a:pPr algn="ctr"/>
              <a:r>
                <a:rPr lang="en-US" altLang="zh-CN" sz="1600" b="1" dirty="0">
                  <a:solidFill>
                    <a:srgbClr val="F8F8F8"/>
                  </a:solidFill>
                  <a:latin typeface="+mn-ea"/>
                  <a:ea typeface="+mn-ea"/>
                </a:rPr>
                <a:t>24</a:t>
              </a:r>
              <a:r>
                <a:rPr lang="zh-CN" altLang="en-US" sz="1600" b="1" dirty="0">
                  <a:solidFill>
                    <a:srgbClr val="F8F8F8"/>
                  </a:solidFill>
                  <a:latin typeface="+mn-ea"/>
                  <a:ea typeface="+mn-ea"/>
                </a:rPr>
                <a:t>张</a:t>
              </a:r>
              <a:endParaRPr lang="en-US" altLang="zh-CN" sz="1600" b="1" dirty="0">
                <a:solidFill>
                  <a:srgbClr val="F8F8F8"/>
                </a:solidFill>
                <a:latin typeface="+mn-ea"/>
                <a:ea typeface="+mn-ea"/>
              </a:endParaRPr>
            </a:p>
          </p:txBody>
        </p:sp>
      </p:grpSp>
    </p:spTree>
    <p:extLst>
      <p:ext uri="{BB962C8B-B14F-4D97-AF65-F5344CB8AC3E}">
        <p14:creationId xmlns:p14="http://schemas.microsoft.com/office/powerpoint/2010/main" val="1538256936"/>
      </p:ext>
    </p:extLst>
  </p:cSld>
  <p:clrMapOvr>
    <a:masterClrMapping/>
  </p:clrMapOvr>
  <p:transition spd="slow" advTm="10084">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609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6094"/>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499"/>
                                          </p:stCondLst>
                                        </p:cTn>
                                        <p:tgtEl>
                                          <p:spTgt spid="46098"/>
                                        </p:tgtEl>
                                        <p:attrNameLst>
                                          <p:attrName>style.visibility</p:attrName>
                                        </p:attrNameLst>
                                      </p:cBhvr>
                                      <p:to>
                                        <p:strVal val="visible"/>
                                      </p:to>
                                    </p:se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ppt_x"/>
                                          </p:val>
                                        </p:tav>
                                        <p:tav tm="100000">
                                          <p:val>
                                            <p:strVal val="#ppt_x"/>
                                          </p:val>
                                        </p:tav>
                                      </p:tavLst>
                                    </p:anim>
                                    <p:anim calcmode="lin" valueType="num">
                                      <p:cBhvr additive="base">
                                        <p:cTn id="17" dur="500" fill="hold"/>
                                        <p:tgtEl>
                                          <p:spTgt spid="21"/>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46087"/>
                                        </p:tgtEl>
                                        <p:attrNameLst>
                                          <p:attrName>style.visibility</p:attrName>
                                        </p:attrNameLst>
                                      </p:cBhvr>
                                      <p:to>
                                        <p:strVal val="visible"/>
                                      </p:to>
                                    </p:set>
                                    <p:anim calcmode="lin" valueType="num">
                                      <p:cBhvr additive="base">
                                        <p:cTn id="20" dur="500" fill="hold"/>
                                        <p:tgtEl>
                                          <p:spTgt spid="46087"/>
                                        </p:tgtEl>
                                        <p:attrNameLst>
                                          <p:attrName>ppt_x</p:attrName>
                                        </p:attrNameLst>
                                      </p:cBhvr>
                                      <p:tavLst>
                                        <p:tav tm="0">
                                          <p:val>
                                            <p:strVal val="#ppt_x"/>
                                          </p:val>
                                        </p:tav>
                                        <p:tav tm="100000">
                                          <p:val>
                                            <p:strVal val="#ppt_x"/>
                                          </p:val>
                                        </p:tav>
                                      </p:tavLst>
                                    </p:anim>
                                    <p:anim calcmode="lin" valueType="num">
                                      <p:cBhvr additive="base">
                                        <p:cTn id="21" dur="500" fill="hold"/>
                                        <p:tgtEl>
                                          <p:spTgt spid="46087"/>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4"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6091"/>
                                        </p:tgtEl>
                                        <p:attrNameLst>
                                          <p:attrName>style.visibility</p:attrName>
                                        </p:attrNameLst>
                                      </p:cBhvr>
                                      <p:to>
                                        <p:strVal val="visible"/>
                                      </p:to>
                                    </p:set>
                                    <p:anim calcmode="lin" valueType="num">
                                      <p:cBhvr additive="base">
                                        <p:cTn id="29" dur="500" fill="hold"/>
                                        <p:tgtEl>
                                          <p:spTgt spid="46091"/>
                                        </p:tgtEl>
                                        <p:attrNameLst>
                                          <p:attrName>ppt_x</p:attrName>
                                        </p:attrNameLst>
                                      </p:cBhvr>
                                      <p:tavLst>
                                        <p:tav tm="0">
                                          <p:val>
                                            <p:strVal val="#ppt_x"/>
                                          </p:val>
                                        </p:tav>
                                        <p:tav tm="100000">
                                          <p:val>
                                            <p:strVal val="#ppt_x"/>
                                          </p:val>
                                        </p:tav>
                                      </p:tavLst>
                                    </p:anim>
                                    <p:anim calcmode="lin" valueType="num">
                                      <p:cBhvr additive="base">
                                        <p:cTn id="30" dur="500" fill="hold"/>
                                        <p:tgtEl>
                                          <p:spTgt spid="46091"/>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2" presetClass="entr" presetSubtype="4"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additive="base">
                                        <p:cTn id="34" dur="500" fill="hold"/>
                                        <p:tgtEl>
                                          <p:spTgt spid="30"/>
                                        </p:tgtEl>
                                        <p:attrNameLst>
                                          <p:attrName>ppt_x</p:attrName>
                                        </p:attrNameLst>
                                      </p:cBhvr>
                                      <p:tavLst>
                                        <p:tav tm="0">
                                          <p:val>
                                            <p:strVal val="#ppt_x"/>
                                          </p:val>
                                        </p:tav>
                                        <p:tav tm="100000">
                                          <p:val>
                                            <p:strVal val="#ppt_x"/>
                                          </p:val>
                                        </p:tav>
                                      </p:tavLst>
                                    </p:anim>
                                    <p:anim calcmode="lin" valueType="num">
                                      <p:cBhvr additive="base">
                                        <p:cTn id="35" dur="500" fill="hold"/>
                                        <p:tgtEl>
                                          <p:spTgt spid="30"/>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46095"/>
                                        </p:tgtEl>
                                        <p:attrNameLst>
                                          <p:attrName>style.visibility</p:attrName>
                                        </p:attrNameLst>
                                      </p:cBhvr>
                                      <p:to>
                                        <p:strVal val="visible"/>
                                      </p:to>
                                    </p:set>
                                    <p:anim calcmode="lin" valueType="num">
                                      <p:cBhvr additive="base">
                                        <p:cTn id="38" dur="500" fill="hold"/>
                                        <p:tgtEl>
                                          <p:spTgt spid="46095"/>
                                        </p:tgtEl>
                                        <p:attrNameLst>
                                          <p:attrName>ppt_x</p:attrName>
                                        </p:attrNameLst>
                                      </p:cBhvr>
                                      <p:tavLst>
                                        <p:tav tm="0">
                                          <p:val>
                                            <p:strVal val="#ppt_x"/>
                                          </p:val>
                                        </p:tav>
                                        <p:tav tm="100000">
                                          <p:val>
                                            <p:strVal val="#ppt_x"/>
                                          </p:val>
                                        </p:tav>
                                      </p:tavLst>
                                    </p:anim>
                                    <p:anim calcmode="lin" valueType="num">
                                      <p:cBhvr additive="base">
                                        <p:cTn id="39" dur="500" fill="hold"/>
                                        <p:tgtEl>
                                          <p:spTgt spid="46095"/>
                                        </p:tgtEl>
                                        <p:attrNameLst>
                                          <p:attrName>ppt_y</p:attrName>
                                        </p:attrNameLst>
                                      </p:cBhvr>
                                      <p:tavLst>
                                        <p:tav tm="0">
                                          <p:val>
                                            <p:strVal val="1+#ppt_h/2"/>
                                          </p:val>
                                        </p:tav>
                                        <p:tav tm="100000">
                                          <p:val>
                                            <p:strVal val="#ppt_y"/>
                                          </p:val>
                                        </p:tav>
                                      </p:tavLst>
                                    </p:anim>
                                  </p:childTnLst>
                                </p:cTn>
                              </p:par>
                            </p:childTnLst>
                          </p:cTn>
                        </p:par>
                        <p:par>
                          <p:cTn id="40" fill="hold">
                            <p:stCondLst>
                              <p:cond delay="2000"/>
                            </p:stCondLst>
                            <p:childTnLst>
                              <p:par>
                                <p:cTn id="41" presetID="2" presetClass="entr" presetSubtype="4"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6097"/>
                                        </p:tgtEl>
                                        <p:attrNameLst>
                                          <p:attrName>style.visibility</p:attrName>
                                        </p:attrNameLst>
                                      </p:cBhvr>
                                      <p:to>
                                        <p:strVal val="visible"/>
                                      </p:to>
                                    </p:set>
                                    <p:anim calcmode="lin" valueType="num">
                                      <p:cBhvr additive="base">
                                        <p:cTn id="47" dur="500" fill="hold"/>
                                        <p:tgtEl>
                                          <p:spTgt spid="46097"/>
                                        </p:tgtEl>
                                        <p:attrNameLst>
                                          <p:attrName>ppt_x</p:attrName>
                                        </p:attrNameLst>
                                      </p:cBhvr>
                                      <p:tavLst>
                                        <p:tav tm="0">
                                          <p:val>
                                            <p:strVal val="#ppt_x"/>
                                          </p:val>
                                        </p:tav>
                                        <p:tav tm="100000">
                                          <p:val>
                                            <p:strVal val="#ppt_x"/>
                                          </p:val>
                                        </p:tav>
                                      </p:tavLst>
                                    </p:anim>
                                    <p:anim calcmode="lin" valueType="num">
                                      <p:cBhvr additive="base">
                                        <p:cTn id="48" dur="500" fill="hold"/>
                                        <p:tgtEl>
                                          <p:spTgt spid="460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7" grpId="0"/>
      <p:bldP spid="46091" grpId="0"/>
      <p:bldP spid="46095" grpId="0"/>
      <p:bldP spid="46097"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Other"/>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Text"/>
  <p:tag name="MH_ORDER" val="3"/>
</p:tagLst>
</file>

<file path=ppt/tags/tag11.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Text"/>
  <p:tag name="MH_ORDER" val="4"/>
</p:tagLst>
</file>

<file path=ppt/tags/tag12.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Text"/>
  <p:tag name="MH_ORDER" val="3"/>
</p:tagLst>
</file>

<file path=ppt/tags/tag13.xml><?xml version="1.0" encoding="utf-8"?>
<p:tagLst xmlns:a="http://schemas.openxmlformats.org/drawingml/2006/main" xmlns:r="http://schemas.openxmlformats.org/officeDocument/2006/relationships" xmlns:p="http://schemas.openxmlformats.org/presentationml/2006/main">
  <p:tag name="MH" val="20161228185356"/>
  <p:tag name="MH_LIBRARY" val="GRAPHIC"/>
  <p:tag name="MH_TYPE" val="Other"/>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61228185356"/>
  <p:tag name="MH_LIBRARY" val="GRAPHIC"/>
  <p:tag name="MH_TYPE" val="SubTitle"/>
  <p:tag name="MH_ORDER" val="2"/>
</p:tagLst>
</file>

<file path=ppt/tags/tag15.xml><?xml version="1.0" encoding="utf-8"?>
<p:tagLst xmlns:a="http://schemas.openxmlformats.org/drawingml/2006/main" xmlns:r="http://schemas.openxmlformats.org/officeDocument/2006/relationships" xmlns:p="http://schemas.openxmlformats.org/presentationml/2006/main">
  <p:tag name="MH" val="20161228185356"/>
  <p:tag name="MH_LIBRARY" val="GRAPHIC"/>
  <p:tag name="MH_TYPE" val="Other"/>
  <p:tag name="MH_ORDER" val="2"/>
</p:tagLst>
</file>

<file path=ppt/tags/tag16.xml><?xml version="1.0" encoding="utf-8"?>
<p:tagLst xmlns:a="http://schemas.openxmlformats.org/drawingml/2006/main" xmlns:r="http://schemas.openxmlformats.org/officeDocument/2006/relationships" xmlns:p="http://schemas.openxmlformats.org/presentationml/2006/main">
  <p:tag name="MH" val="20161228185356"/>
  <p:tag name="MH_LIBRARY" val="GRAPHIC"/>
  <p:tag name="MH_TYPE" val="SubTitle"/>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61228185356"/>
  <p:tag name="MH_LIBRARY" val="GRAPHIC"/>
  <p:tag name="MH_TYPE" val="Other"/>
  <p:tag name="MH_ORDER" val="3"/>
</p:tagLst>
</file>

<file path=ppt/tags/tag18.xml><?xml version="1.0" encoding="utf-8"?>
<p:tagLst xmlns:a="http://schemas.openxmlformats.org/drawingml/2006/main" xmlns:r="http://schemas.openxmlformats.org/officeDocument/2006/relationships" xmlns:p="http://schemas.openxmlformats.org/presentationml/2006/main">
  <p:tag name="MH" val="20161228185356"/>
  <p:tag name="MH_LIBRARY" val="GRAPHIC"/>
  <p:tag name="MH_TYPE" val="SubTitle"/>
  <p:tag name="MH_ORDER" val="3"/>
</p:tagLst>
</file>

<file path=ppt/tags/tag19.xml><?xml version="1.0" encoding="utf-8"?>
<p:tagLst xmlns:a="http://schemas.openxmlformats.org/drawingml/2006/main" xmlns:r="http://schemas.openxmlformats.org/officeDocument/2006/relationships" xmlns:p="http://schemas.openxmlformats.org/presentationml/2006/main">
  <p:tag name="MH" val="20161228185356"/>
  <p:tag name="MH_LIBRARY" val="GRAPHIC"/>
  <p:tag name="MH_TYPE" val="Other"/>
  <p:tag name="MH_ORDER" val="67"/>
</p:tagLst>
</file>

<file path=ppt/tags/tag2.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Text"/>
  <p:tag name="MH_ORDER" val="4"/>
</p:tagLst>
</file>

<file path=ppt/tags/tag20.xml><?xml version="1.0" encoding="utf-8"?>
<p:tagLst xmlns:a="http://schemas.openxmlformats.org/drawingml/2006/main" xmlns:r="http://schemas.openxmlformats.org/officeDocument/2006/relationships" xmlns:p="http://schemas.openxmlformats.org/presentationml/2006/main">
  <p:tag name="MH" val="20161228185356"/>
  <p:tag name="MH_LIBRARY" val="GRAPHIC"/>
  <p:tag name="MH_TYPE" val="Other"/>
  <p:tag name="MH_ORDER" val="68"/>
</p:tagLst>
</file>

<file path=ppt/tags/tag21.xml><?xml version="1.0" encoding="utf-8"?>
<p:tagLst xmlns:a="http://schemas.openxmlformats.org/drawingml/2006/main" xmlns:r="http://schemas.openxmlformats.org/officeDocument/2006/relationships" xmlns:p="http://schemas.openxmlformats.org/presentationml/2006/main">
  <p:tag name="MH" val="20161228185356"/>
  <p:tag name="MH_LIBRARY" val="GRAPHIC"/>
  <p:tag name="MH_TYPE" val="Other"/>
  <p:tag name="MH_ORDER" val="69"/>
</p:tagLst>
</file>

<file path=ppt/tags/tag22.xml><?xml version="1.0" encoding="utf-8"?>
<p:tagLst xmlns:a="http://schemas.openxmlformats.org/drawingml/2006/main" xmlns:r="http://schemas.openxmlformats.org/officeDocument/2006/relationships" xmlns:p="http://schemas.openxmlformats.org/presentationml/2006/main">
  <p:tag name="MH" val="20161228185356"/>
  <p:tag name="MH_LIBRARY" val="GRAPHIC"/>
  <p:tag name="MH_TYPE" val="Other"/>
  <p:tag name="MH_ORDER" val="70"/>
</p:tagLst>
</file>

<file path=ppt/tags/tag23.xml><?xml version="1.0" encoding="utf-8"?>
<p:tagLst xmlns:a="http://schemas.openxmlformats.org/drawingml/2006/main" xmlns:r="http://schemas.openxmlformats.org/officeDocument/2006/relationships" xmlns:p="http://schemas.openxmlformats.org/presentationml/2006/main">
  <p:tag name="MH" val="20161228185356"/>
  <p:tag name="MH_LIBRARY" val="GRAPHIC"/>
  <p:tag name="MH_TYPE" val="Other"/>
  <p:tag name="MH_ORDER" val="71"/>
</p:tagLst>
</file>

<file path=ppt/tags/tag24.xml><?xml version="1.0" encoding="utf-8"?>
<p:tagLst xmlns:a="http://schemas.openxmlformats.org/drawingml/2006/main" xmlns:r="http://schemas.openxmlformats.org/officeDocument/2006/relationships" xmlns:p="http://schemas.openxmlformats.org/presentationml/2006/main">
  <p:tag name="MH" val="20161228185356"/>
  <p:tag name="MH_LIBRARY" val="GRAPHIC"/>
  <p:tag name="MH_TYPE" val="Other"/>
  <p:tag name="MH_ORDER" val="72"/>
</p:tagLst>
</file>

<file path=ppt/tags/tag25.xml><?xml version="1.0" encoding="utf-8"?>
<p:tagLst xmlns:a="http://schemas.openxmlformats.org/drawingml/2006/main" xmlns:r="http://schemas.openxmlformats.org/officeDocument/2006/relationships" xmlns:p="http://schemas.openxmlformats.org/presentationml/2006/main">
  <p:tag name="MH" val="20161228185356"/>
  <p:tag name="MH_LIBRARY" val="GRAPHIC"/>
  <p:tag name="MH_TYPE" val="Other"/>
  <p:tag name="MH_ORDER" val="73"/>
</p:tagLst>
</file>

<file path=ppt/tags/tag26.xml><?xml version="1.0" encoding="utf-8"?>
<p:tagLst xmlns:a="http://schemas.openxmlformats.org/drawingml/2006/main" xmlns:r="http://schemas.openxmlformats.org/officeDocument/2006/relationships" xmlns:p="http://schemas.openxmlformats.org/presentationml/2006/main">
  <p:tag name="MH" val="20161228185356"/>
  <p:tag name="MH_LIBRARY" val="GRAPHIC"/>
  <p:tag name="MH_TYPE" val="Other"/>
  <p:tag name="MH_ORDER" val="74"/>
</p:tagLst>
</file>

<file path=ppt/tags/tag27.xml><?xml version="1.0" encoding="utf-8"?>
<p:tagLst xmlns:a="http://schemas.openxmlformats.org/drawingml/2006/main" xmlns:r="http://schemas.openxmlformats.org/officeDocument/2006/relationships" xmlns:p="http://schemas.openxmlformats.org/presentationml/2006/main">
  <p:tag name="MH" val="20161228185356"/>
  <p:tag name="MH_LIBRARY" val="GRAPHIC"/>
  <p:tag name="MH_TYPE" val="Other"/>
  <p:tag name="MH_ORDER" val="75"/>
</p:tagLst>
</file>

<file path=ppt/tags/tag28.xml><?xml version="1.0" encoding="utf-8"?>
<p:tagLst xmlns:a="http://schemas.openxmlformats.org/drawingml/2006/main" xmlns:r="http://schemas.openxmlformats.org/officeDocument/2006/relationships" xmlns:p="http://schemas.openxmlformats.org/presentationml/2006/main">
  <p:tag name="MH" val="20161228185356"/>
  <p:tag name="MH_LIBRARY" val="GRAPHIC"/>
  <p:tag name="MH_TYPE" val="Title"/>
  <p:tag name="MH_ORDER" val="1"/>
</p:tagLst>
</file>

<file path=ppt/tags/tag29.xml><?xml version="1.0" encoding="utf-8"?>
<p:tagLst xmlns:a="http://schemas.openxmlformats.org/drawingml/2006/main" xmlns:r="http://schemas.openxmlformats.org/officeDocument/2006/relationships" xmlns:p="http://schemas.openxmlformats.org/presentationml/2006/main">
  <p:tag name="MH" val="20161228185356"/>
  <p:tag name="MH_LIBRARY" val="GRAPHIC"/>
  <p:tag name="MH_TYPE" val="Other"/>
  <p:tag name="MH_ORDER" val="76"/>
</p:tagLst>
</file>

<file path=ppt/tags/tag3.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Other"/>
  <p:tag name="MH_ORDER" val="2"/>
</p:tagLst>
</file>

<file path=ppt/tags/tag30.xml><?xml version="1.0" encoding="utf-8"?>
<p:tagLst xmlns:a="http://schemas.openxmlformats.org/drawingml/2006/main" xmlns:r="http://schemas.openxmlformats.org/officeDocument/2006/relationships" xmlns:p="http://schemas.openxmlformats.org/presentationml/2006/main">
  <p:tag name="MH" val="20161228185356"/>
  <p:tag name="MH_LIBRARY" val="GRAPHIC"/>
  <p:tag name="MH_TYPE" val="Other"/>
  <p:tag name="MH_ORDER" val="77"/>
</p:tagLst>
</file>

<file path=ppt/tags/tag31.xml><?xml version="1.0" encoding="utf-8"?>
<p:tagLst xmlns:a="http://schemas.openxmlformats.org/drawingml/2006/main" xmlns:r="http://schemas.openxmlformats.org/officeDocument/2006/relationships" xmlns:p="http://schemas.openxmlformats.org/presentationml/2006/main">
  <p:tag name="MH" val="20161228185356"/>
  <p:tag name="MH_LIBRARY" val="GRAPHIC"/>
  <p:tag name="MH_TYPE" val="Other"/>
  <p:tag name="MH_ORDER" val="78"/>
</p:tagLst>
</file>

<file path=ppt/tags/tag4.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Other"/>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Other"/>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Other"/>
  <p:tag name="MH_ORDER" val="5"/>
</p:tagLst>
</file>

<file path=ppt/tags/tag7.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Other"/>
  <p:tag name="MH_ORDER" val="6"/>
</p:tagLst>
</file>

<file path=ppt/tags/tag8.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Other"/>
  <p:tag name="MH_ORDER" val="7"/>
</p:tagLst>
</file>

<file path=ppt/tags/tag9.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Other"/>
  <p:tag name="MH_ORDER" val="8"/>
</p:tagLst>
</file>

<file path=ppt/theme/theme1.xml><?xml version="1.0" encoding="utf-8"?>
<a:theme xmlns:a="http://schemas.openxmlformats.org/drawingml/2006/main" name="3_默认设计模板">
  <a:themeElements>
    <a:clrScheme name="">
      <a:dk1>
        <a:srgbClr val="006794"/>
      </a:dk1>
      <a:lt1>
        <a:srgbClr val="0098A8"/>
      </a:lt1>
      <a:dk2>
        <a:srgbClr val="F0AD1E"/>
      </a:dk2>
      <a:lt2>
        <a:srgbClr val="D44318"/>
      </a:lt2>
      <a:accent1>
        <a:srgbClr val="777777"/>
      </a:accent1>
      <a:accent2>
        <a:srgbClr val="292929"/>
      </a:accent2>
      <a:accent3>
        <a:srgbClr val="AACAD1"/>
      </a:accent3>
      <a:accent4>
        <a:srgbClr val="00577E"/>
      </a:accent4>
      <a:accent5>
        <a:srgbClr val="BDBDBD"/>
      </a:accent5>
      <a:accent6>
        <a:srgbClr val="242424"/>
      </a:accent6>
      <a:hlink>
        <a:srgbClr val="292929"/>
      </a:hlink>
      <a:folHlink>
        <a:srgbClr val="F0AD1E"/>
      </a:folHlink>
    </a:clrScheme>
    <a:fontScheme name="3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3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默认设计模板">
  <a:themeElements>
    <a:clrScheme name="">
      <a:dk1>
        <a:srgbClr val="006794"/>
      </a:dk1>
      <a:lt1>
        <a:srgbClr val="0098A8"/>
      </a:lt1>
      <a:dk2>
        <a:srgbClr val="F0AD1E"/>
      </a:dk2>
      <a:lt2>
        <a:srgbClr val="D44318"/>
      </a:lt2>
      <a:accent1>
        <a:srgbClr val="777777"/>
      </a:accent1>
      <a:accent2>
        <a:srgbClr val="292929"/>
      </a:accent2>
      <a:accent3>
        <a:srgbClr val="AACAD1"/>
      </a:accent3>
      <a:accent4>
        <a:srgbClr val="00577E"/>
      </a:accent4>
      <a:accent5>
        <a:srgbClr val="BDBDBD"/>
      </a:accent5>
      <a:accent6>
        <a:srgbClr val="242424"/>
      </a:accent6>
      <a:hlink>
        <a:srgbClr val="292929"/>
      </a:hlink>
      <a:folHlink>
        <a:srgbClr val="F0AD1E"/>
      </a:folHlink>
    </a:clrScheme>
    <a:fontScheme name="3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3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5281</TotalTime>
  <Words>2400</Words>
  <Application>Microsoft Office PowerPoint</Application>
  <PresentationFormat>全屏显示(16:9)</PresentationFormat>
  <Paragraphs>345</Paragraphs>
  <Slides>42</Slides>
  <Notes>14</Notes>
  <HiddenSlides>0</HiddenSlides>
  <MMClips>0</MMClips>
  <ScaleCrop>false</ScaleCrop>
  <HeadingPairs>
    <vt:vector size="4" baseType="variant">
      <vt:variant>
        <vt:lpstr>主题</vt:lpstr>
      </vt:variant>
      <vt:variant>
        <vt:i4>2</vt:i4>
      </vt:variant>
      <vt:variant>
        <vt:lpstr>幻灯片标题</vt:lpstr>
      </vt:variant>
      <vt:variant>
        <vt:i4>42</vt:i4>
      </vt:variant>
    </vt:vector>
  </HeadingPairs>
  <TitlesOfParts>
    <vt:vector size="44" baseType="lpstr">
      <vt:lpstr>3_默认设计模板</vt:lpstr>
      <vt:lpstr>4_默认设计模板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谢谢大家!</vt:lpstr>
    </vt:vector>
  </TitlesOfParts>
  <Company>Kingdee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黄远辉</dc:creator>
  <cp:lastModifiedBy>Administrator</cp:lastModifiedBy>
  <cp:revision>468</cp:revision>
  <dcterms:created xsi:type="dcterms:W3CDTF">2016-01-22T03:27:40Z</dcterms:created>
  <dcterms:modified xsi:type="dcterms:W3CDTF">2018-06-27T08:01:59Z</dcterms:modified>
</cp:coreProperties>
</file>